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20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680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028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08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3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790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351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0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87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86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542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316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030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307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7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5523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496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5655A23-250D-444B-9AA2-4650A57ED05B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2408D7-746D-4DEE-9894-277D6203F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88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youtube.com/watch?v=JQI7SvS6g1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B8B02-9550-4BD6-B144-74F66A5603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Revision tips for </a:t>
            </a:r>
            <a:r>
              <a:rPr lang="en-GB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Btec</a:t>
            </a:r>
            <a:r>
              <a:rPr lang="en-GB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648C53-31AE-4A8B-98F1-ECB48077A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527" y="3429000"/>
            <a:ext cx="2264920" cy="323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6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AC471-A61E-46BA-8C81-6AEB94D68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Component 3 Exam – 40% of your final grade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3CA22-BD57-4ECE-841A-1BA1239D6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5568" y="4980991"/>
            <a:ext cx="10018713" cy="1877009"/>
          </a:xfrm>
        </p:spPr>
        <p:txBody>
          <a:bodyPr/>
          <a:lstStyle/>
          <a:p>
            <a:r>
              <a:rPr lang="en-GB" dirty="0"/>
              <a:t>Variety of question styles from 1 mark multiple choice &amp; 1 term answers, through to 6 mark extended answers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409FEE-76A7-4BE3-BCF2-11A0F01F1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781" y="2194249"/>
            <a:ext cx="7319247" cy="246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8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D4AD5-1AD0-49C3-BAB6-E559A4AF8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251927"/>
            <a:ext cx="8107558" cy="1268964"/>
          </a:xfrm>
        </p:spPr>
        <p:txBody>
          <a:bodyPr>
            <a:normAutofit/>
          </a:bodyPr>
          <a:lstStyle/>
          <a:p>
            <a:r>
              <a:rPr lang="en-GB" sz="6600" b="1" dirty="0"/>
              <a:t>Revision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047E3-DE61-4631-9304-6D27950F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004" y="1472681"/>
            <a:ext cx="10018713" cy="4610877"/>
          </a:xfrm>
        </p:spPr>
        <p:txBody>
          <a:bodyPr/>
          <a:lstStyle/>
          <a:p>
            <a:r>
              <a:rPr lang="en-GB" dirty="0"/>
              <a:t>Your CGP Revision Guide</a:t>
            </a:r>
          </a:p>
          <a:p>
            <a:r>
              <a:rPr lang="en-GB" dirty="0"/>
              <a:t>Knowledge Organisers</a:t>
            </a:r>
          </a:p>
          <a:p>
            <a:r>
              <a:rPr lang="en-GB" dirty="0"/>
              <a:t>TEAMs Class channel</a:t>
            </a:r>
          </a:p>
          <a:p>
            <a:r>
              <a:rPr lang="en-GB" dirty="0" err="1"/>
              <a:t>Youtube</a:t>
            </a:r>
            <a:endParaRPr lang="en-GB" dirty="0"/>
          </a:p>
          <a:p>
            <a:r>
              <a:rPr lang="en-GB" dirty="0"/>
              <a:t>The Specification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80851-B662-4C84-BEFD-476D4C1BD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19250">
            <a:off x="479315" y="242596"/>
            <a:ext cx="1497687" cy="2108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B56A72-D6D3-4BF3-A083-7A19E0225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55930">
            <a:off x="9511881" y="514971"/>
            <a:ext cx="1977826" cy="26912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DEC788-0D9F-4A1D-AFA4-88FCE647D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956" y="3872204"/>
            <a:ext cx="6763231" cy="260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825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F3404-82C5-4F20-BE9F-3717314E7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0613" y="340567"/>
            <a:ext cx="6651983" cy="1752599"/>
          </a:xfrm>
        </p:spPr>
        <p:txBody>
          <a:bodyPr>
            <a:normAutofit/>
          </a:bodyPr>
          <a:lstStyle/>
          <a:p>
            <a:r>
              <a:rPr lang="en-GB" sz="8000" b="1" u="sng" dirty="0"/>
              <a:t>Revision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B0083-FC04-4AAF-AEB0-A4B24D149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7000"/>
            <a:ext cx="10018713" cy="2800740"/>
          </a:xfrm>
        </p:spPr>
        <p:txBody>
          <a:bodyPr/>
          <a:lstStyle/>
          <a:p>
            <a:r>
              <a:rPr lang="en-GB" dirty="0"/>
              <a:t>Notes</a:t>
            </a:r>
          </a:p>
          <a:p>
            <a:r>
              <a:rPr lang="en-GB" dirty="0"/>
              <a:t>Flash Cards</a:t>
            </a:r>
          </a:p>
          <a:p>
            <a:r>
              <a:rPr lang="en-GB" dirty="0"/>
              <a:t>Mind Maps</a:t>
            </a:r>
          </a:p>
          <a:p>
            <a:r>
              <a:rPr lang="en-GB" dirty="0"/>
              <a:t>Past exam material (though currently a limited amount available)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3AE55A-D097-43E1-BA4F-51EB86BCA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17958">
            <a:off x="425031" y="604111"/>
            <a:ext cx="3204580" cy="2204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A7638A-FC16-4840-B000-D74300ADC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27843">
            <a:off x="10085015" y="5256438"/>
            <a:ext cx="150495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95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C5F3-EE9F-4B06-A178-A07A39B7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u="sng" dirty="0"/>
              <a:t>PE Specific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9F97A-A3F6-4B92-B856-D08CE6214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789785"/>
          </a:xfrm>
        </p:spPr>
        <p:txBody>
          <a:bodyPr>
            <a:normAutofit/>
          </a:bodyPr>
          <a:lstStyle/>
          <a:p>
            <a:r>
              <a:rPr lang="en-GB" dirty="0"/>
              <a:t>Know your key terms! For example, know the difference between your skill related components of fitness, and health related components of fitness</a:t>
            </a:r>
          </a:p>
          <a:p>
            <a:r>
              <a:rPr lang="en-GB" dirty="0"/>
              <a:t>Think about the what, when, why </a:t>
            </a:r>
            <a:r>
              <a:rPr lang="en-GB"/>
              <a:t>and how:</a:t>
            </a:r>
            <a:endParaRPr lang="en-GB" dirty="0"/>
          </a:p>
          <a:p>
            <a:pPr>
              <a:buFontTx/>
              <a:buChar char="-"/>
            </a:pPr>
            <a:r>
              <a:rPr lang="en-GB" b="1" dirty="0"/>
              <a:t>WHAT</a:t>
            </a:r>
            <a:r>
              <a:rPr lang="en-GB" dirty="0"/>
              <a:t> is it?</a:t>
            </a:r>
          </a:p>
          <a:p>
            <a:pPr>
              <a:buFontTx/>
              <a:buChar char="-"/>
            </a:pPr>
            <a:r>
              <a:rPr lang="en-GB" b="1" dirty="0"/>
              <a:t>WHEN</a:t>
            </a:r>
            <a:r>
              <a:rPr lang="en-GB" dirty="0"/>
              <a:t> is it used in sporting actions?</a:t>
            </a:r>
          </a:p>
          <a:p>
            <a:pPr>
              <a:buFontTx/>
              <a:buChar char="-"/>
            </a:pPr>
            <a:r>
              <a:rPr lang="en-GB" b="1" dirty="0"/>
              <a:t>WHY</a:t>
            </a:r>
            <a:r>
              <a:rPr lang="en-GB" dirty="0"/>
              <a:t> is it used in sport?</a:t>
            </a:r>
          </a:p>
          <a:p>
            <a:pPr>
              <a:buFontTx/>
              <a:buChar char="-"/>
            </a:pPr>
            <a:r>
              <a:rPr lang="en-GB" b="1" dirty="0"/>
              <a:t>HOW</a:t>
            </a:r>
            <a:r>
              <a:rPr lang="en-GB" dirty="0"/>
              <a:t> does it impact performance?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632B96-D974-4C68-B232-01AAB3F91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207" y="3735451"/>
            <a:ext cx="2546965" cy="29499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D2D2E8-4884-48DB-86F8-DFEB516CF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8293" y="172616"/>
            <a:ext cx="1632879" cy="2625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36A3BF-0DCF-4178-9BF7-A215FAF21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517" y="172616"/>
            <a:ext cx="1814124" cy="257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63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48DEC-3A64-4C92-A160-267B28C10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642" y="234820"/>
            <a:ext cx="10018713" cy="1752599"/>
          </a:xfrm>
        </p:spPr>
        <p:txBody>
          <a:bodyPr>
            <a:normAutofit/>
          </a:bodyPr>
          <a:lstStyle/>
          <a:p>
            <a:r>
              <a:rPr lang="en-GB" sz="6600" b="1" u="sng" dirty="0"/>
              <a:t>Top 10 Tips for Revision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E4F8AE-03DF-4919-8261-B5FC0D78F726}"/>
              </a:ext>
            </a:extLst>
          </p:cNvPr>
          <p:cNvSpPr txBox="1"/>
          <p:nvPr/>
        </p:nvSpPr>
        <p:spPr>
          <a:xfrm>
            <a:off x="3405674" y="5934269"/>
            <a:ext cx="77910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hlinkClick r:id="rId2"/>
              </a:rPr>
              <a:t>https://www.youtube.com/watch?v=JQI7SvS6g1M</a:t>
            </a:r>
            <a:endParaRPr lang="en-GB" sz="2800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D43F02-6912-4458-8C83-497DEF66A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506" y="1987419"/>
            <a:ext cx="6792992" cy="386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749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D6FB37B9F14E44869D9E0EF2DAF4E7" ma:contentTypeVersion="17" ma:contentTypeDescription="Create a new document." ma:contentTypeScope="" ma:versionID="96ceb983cda1d7aa542bb42955af36d5">
  <xsd:schema xmlns:xsd="http://www.w3.org/2001/XMLSchema" xmlns:xs="http://www.w3.org/2001/XMLSchema" xmlns:p="http://schemas.microsoft.com/office/2006/metadata/properties" xmlns:ns2="913b3a04-fe76-47e2-86e8-2dbb6722e609" xmlns:ns3="92e14fe5-5db3-4e84-b802-5441ea3ea674" targetNamespace="http://schemas.microsoft.com/office/2006/metadata/properties" ma:root="true" ma:fieldsID="c8cba7bb120bae750aa87ea627d01246" ns2:_="" ns3:_="">
    <xsd:import namespace="913b3a04-fe76-47e2-86e8-2dbb6722e609"/>
    <xsd:import namespace="92e14fe5-5db3-4e84-b802-5441ea3ea6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b3a04-fe76-47e2-86e8-2dbb6722e6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66c7601-3705-40a9-a1e1-b249fa7d71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e14fe5-5db3-4e84-b802-5441ea3ea67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d52fe9d-6a6d-453d-91fe-d254cf375b17}" ma:internalName="TaxCatchAll" ma:showField="CatchAllData" ma:web="92e14fe5-5db3-4e84-b802-5441ea3ea6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3b3a04-fe76-47e2-86e8-2dbb6722e609">
      <Terms xmlns="http://schemas.microsoft.com/office/infopath/2007/PartnerControls"/>
    </lcf76f155ced4ddcb4097134ff3c332f>
    <TaxCatchAll xmlns="92e14fe5-5db3-4e84-b802-5441ea3ea674" xsi:nil="true"/>
  </documentManagement>
</p:properties>
</file>

<file path=customXml/itemProps1.xml><?xml version="1.0" encoding="utf-8"?>
<ds:datastoreItem xmlns:ds="http://schemas.openxmlformats.org/officeDocument/2006/customXml" ds:itemID="{C47B7718-4A74-41E5-A970-786987860CB6}"/>
</file>

<file path=customXml/itemProps2.xml><?xml version="1.0" encoding="utf-8"?>
<ds:datastoreItem xmlns:ds="http://schemas.openxmlformats.org/officeDocument/2006/customXml" ds:itemID="{03CD4D0F-2CAD-4CDD-ADA1-B9A56BA593F4}"/>
</file>

<file path=customXml/itemProps3.xml><?xml version="1.0" encoding="utf-8"?>
<ds:datastoreItem xmlns:ds="http://schemas.openxmlformats.org/officeDocument/2006/customXml" ds:itemID="{190CB38D-8A2A-4342-8385-8030F4546C17}"/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74</TotalTime>
  <Words>148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Corbel</vt:lpstr>
      <vt:lpstr>Parallax</vt:lpstr>
      <vt:lpstr>Revision tips for Btec Sport</vt:lpstr>
      <vt:lpstr>Component 3 Exam – 40% of your final grade</vt:lpstr>
      <vt:lpstr>Revision Tools</vt:lpstr>
      <vt:lpstr>Revision Ideas</vt:lpstr>
      <vt:lpstr>PE Specific</vt:lpstr>
      <vt:lpstr>Top 10 Tips for Revision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tips for Btec Sport</dc:title>
  <dc:creator>S Perry</dc:creator>
  <cp:lastModifiedBy>S Perry</cp:lastModifiedBy>
  <cp:revision>7</cp:revision>
  <dcterms:created xsi:type="dcterms:W3CDTF">2024-01-31T09:23:30Z</dcterms:created>
  <dcterms:modified xsi:type="dcterms:W3CDTF">2024-01-31T10:37:31Z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0x010100DCD6FB37B9F14E44869D9E0EF2DAF4E7</vt:lpwstr>
  </property>
</Properties>
</file>