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759" r:id="rId5"/>
    <p:sldId id="761" r:id="rId6"/>
    <p:sldId id="762" r:id="rId7"/>
    <p:sldId id="763" r:id="rId8"/>
    <p:sldId id="760" r:id="rId9"/>
    <p:sldId id="755" r:id="rId10"/>
    <p:sldId id="756" r:id="rId11"/>
    <p:sldId id="757" r:id="rId12"/>
    <p:sldId id="7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49335" autoAdjust="0"/>
  </p:normalViewPr>
  <p:slideViewPr>
    <p:cSldViewPr snapToGrid="0">
      <p:cViewPr varScale="1">
        <p:scale>
          <a:sx n="56" d="100"/>
          <a:sy n="56" d="100"/>
        </p:scale>
        <p:origin x="27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6DB63-01E7-422D-8332-A134FC8D0F64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3463D-95C6-47BC-8467-3E985D628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782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626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795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268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656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07F826-24DE-4A55-966B-58AA7EF32DD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831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025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55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770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3463D-95C6-47BC-8467-3E985D628F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486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8D4FF-AA7D-4ED5-8906-A76EA8DC0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554A9B-4AE7-4FE6-B1BD-32C947ED1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E0CC0-E9B9-47B0-8BE6-212A8C881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0CA60-108C-44F2-B7BD-C8B5711B8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99617-0095-457D-BE08-700697AE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6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A7DFD-2371-4297-B4E9-DBD11804D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4BFCF-BF8C-475D-A22D-AEDA9A23E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5C94C-2F6B-489B-AD49-AB9BF6EC8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BA950-2759-4739-8614-5B7298AD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DFEB8-1CD5-4917-A717-5D28AB064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789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15F15-6D32-4F7B-903F-420124CCF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D8BB99-02C6-4BDB-BF2F-DE4138B83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93545-F0E6-4750-AFB8-827A253CD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C9227-1239-4B1D-B7F3-3117119CF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BD7E9-0FD5-4F93-A118-41365809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88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B2394-8B06-4A19-AE95-006C396B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0A115-1FA9-4D6F-9448-69536FDDD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5C9DD9-4D2E-40BE-9D69-824C9DCD3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436DF-6C02-47A5-A338-1EEE4EA8A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4F5F2-C598-4309-AEC3-ADFFA9DB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95F162-A071-4FCB-B3F3-B62C2EF8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79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279C2-8264-42AE-8E88-101DFE9D4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4EA15-AF83-4BFE-AE7A-852785B60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0336D-632D-4F24-B9FA-F2B7C30C8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B3E5A3-C98B-4B5C-9701-AFC93595C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2374A-ACD4-439C-A47F-C1ED0BC06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9DDA2B-FC94-4D48-A3CC-D1845F53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3B12D-858D-419E-9585-AC60E310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48108-9FAD-4140-ADBD-AC5E91EB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5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3443-16DE-45F4-92FE-328157469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0B104F-8AFF-43E6-8404-655E6550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D7A73-9DBF-406C-86A1-9DCCFB75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C62B9-2B6F-44AD-B65D-0D2E6932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43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CE103-93FA-40A2-8867-3C49C4C67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59C41C-F6FE-42D6-B891-B013FF3D8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C49F-1F71-4F38-A626-3EE53A6B8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727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C199-18E7-44ED-B36F-0387017D6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9F907-37E8-4887-BE19-CD3E841BC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6BDD3-28E4-4D7C-BEBF-E5C47E5246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ACD91-6605-4443-820E-C6198D0F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09364F-7092-4966-84C8-CC304FF4E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B1DE1-61AB-43FF-8AED-0A6D53DA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04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250C3-31EE-4F57-804A-08FFD7C1F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A43372-B6E3-4449-A90F-4CD423B89F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BBAE5-BCEC-4947-A3E6-69FEEE77C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14C7-C9AE-4DBD-A03A-15C049DE5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30076-1571-410C-9CC9-451021BB9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6FDD0-8AF8-441D-8EDD-81101698C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41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0DBE-A6A3-47E0-8771-DD81446D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EDB13-A8FF-43D9-BAF6-4001C378F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93C9A-18E1-4405-86E0-F2B484D67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B2462-CE30-487B-BAEC-5809A711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A9969-D2E7-465C-92D5-59B95C37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33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211EC-7C47-477C-8BE1-B5B426C09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C0BC0-9043-411C-8BC3-5F377062D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E8595-C891-4F03-821C-2FE9F892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D73FA-F2F5-4582-8B07-376B9096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DF12E-B27C-49F2-B5B5-E20CE87AA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528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06796B-D6BC-4AED-9290-0D360D525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07F75-27D8-4723-8BC9-BEA703B17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F62656-617B-4E2F-96CA-5B0030811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B3221-8F43-4BD4-921D-1FBBE6EF5EE0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960B1-12F2-4757-85C3-D8D40C40E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32C3-EA40-4DBE-9B06-1F340409F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E4115-B33B-41DA-B1B9-6FAEFDD67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70E6B-290A-4F38-A580-16DF259DA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9"/>
            <a:ext cx="12192000" cy="662782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4000" dirty="0">
                <a:latin typeface="+mn-lt"/>
              </a:rPr>
              <a:t>How can I effectively revise for English?</a:t>
            </a:r>
          </a:p>
        </p:txBody>
      </p:sp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AD3415C-B4A7-4575-A834-58E984292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078" y="64197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9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2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8624F5-ED1D-4446-9A04-CC3DCF930D19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Online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91386-F16E-4FEE-A40C-78517FC9B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54615"/>
            <a:ext cx="7780421" cy="3845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1C74DD-2CBA-4974-A381-64910516E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4926" y="3222461"/>
            <a:ext cx="7267074" cy="3635539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2704B7B-3D08-486E-9E15-A3564CF35F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3562" y="6269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0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8624F5-ED1D-4446-9A04-CC3DCF930D19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Online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A73E84-1327-4577-91E7-D6768A669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" y="1250119"/>
            <a:ext cx="10922000" cy="5391026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F441253-9BE7-4CB8-B403-E51A2BA77D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9373" y="7450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2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8624F5-ED1D-4446-9A04-CC3DCF930D19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Online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8DCDEE-E609-4E33-BBAB-091518CA0D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099"/>
            <a:ext cx="12192000" cy="3049802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AFAB36B-5461-47E9-A02F-D1473365CF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764" y="8688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3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‘Exploding’ quotations: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91F21A40-A542-4FD3-990B-D4F286D835E6}"/>
              </a:ext>
            </a:extLst>
          </p:cNvPr>
          <p:cNvSpPr/>
          <p:nvPr/>
        </p:nvSpPr>
        <p:spPr>
          <a:xfrm>
            <a:off x="3736258" y="3652555"/>
            <a:ext cx="4719484" cy="2330244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Your quotation goes in here…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6B0C452-6EE7-4E0B-85A0-87D59E85AF44}"/>
              </a:ext>
            </a:extLst>
          </p:cNvPr>
          <p:cNvCxnSpPr>
            <a:cxnSpLocks/>
          </p:cNvCxnSpPr>
          <p:nvPr/>
        </p:nvCxnSpPr>
        <p:spPr>
          <a:xfrm flipH="1" flipV="1">
            <a:off x="2438401" y="3429000"/>
            <a:ext cx="1671129" cy="9921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8294A5-35F7-4F56-8F4E-B7BA59981F08}"/>
              </a:ext>
            </a:extLst>
          </p:cNvPr>
          <p:cNvSpPr txBox="1"/>
          <p:nvPr/>
        </p:nvSpPr>
        <p:spPr>
          <a:xfrm>
            <a:off x="3922894" y="1275635"/>
            <a:ext cx="4346212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3. Is there a key word/phrase/method employed by the writer?</a:t>
            </a:r>
          </a:p>
          <a:p>
            <a:r>
              <a:rPr lang="en-GB" dirty="0"/>
              <a:t> - Identify the technique that has been used.</a:t>
            </a:r>
          </a:p>
          <a:p>
            <a:r>
              <a:rPr lang="en-GB" dirty="0"/>
              <a:t>- What are the connotations of the key word?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54B44C3-B400-4FC0-936F-467EC9A3A6FD}"/>
              </a:ext>
            </a:extLst>
          </p:cNvPr>
          <p:cNvCxnSpPr>
            <a:cxnSpLocks/>
          </p:cNvCxnSpPr>
          <p:nvPr/>
        </p:nvCxnSpPr>
        <p:spPr>
          <a:xfrm flipV="1">
            <a:off x="7920479" y="3639007"/>
            <a:ext cx="913206" cy="3162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277F979-10CE-4EF4-B6D6-49EFD75D5464}"/>
              </a:ext>
            </a:extLst>
          </p:cNvPr>
          <p:cNvSpPr txBox="1"/>
          <p:nvPr/>
        </p:nvSpPr>
        <p:spPr>
          <a:xfrm>
            <a:off x="8587945" y="2488301"/>
            <a:ext cx="344078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4. What is the writer’s intention?</a:t>
            </a:r>
          </a:p>
          <a:p>
            <a:endParaRPr lang="en-GB" dirty="0"/>
          </a:p>
          <a:p>
            <a:r>
              <a:rPr lang="en-GB" dirty="0"/>
              <a:t>To teach/warn/criticise/celebrate…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0BE6F1-2505-4978-BE02-339CA2B740EE}"/>
              </a:ext>
            </a:extLst>
          </p:cNvPr>
          <p:cNvSpPr txBox="1"/>
          <p:nvPr/>
        </p:nvSpPr>
        <p:spPr>
          <a:xfrm>
            <a:off x="0" y="1616234"/>
            <a:ext cx="243840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2. Choose three words to describe the character at this point in the text.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E7AFDE-31D2-4CBE-AABC-1272DB553E6A}"/>
              </a:ext>
            </a:extLst>
          </p:cNvPr>
          <p:cNvCxnSpPr>
            <a:cxnSpLocks/>
          </p:cNvCxnSpPr>
          <p:nvPr/>
        </p:nvCxnSpPr>
        <p:spPr>
          <a:xfrm flipV="1">
            <a:off x="6198023" y="2821559"/>
            <a:ext cx="0" cy="9953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228195E-35C9-41E9-AE51-363CD9A4177B}"/>
              </a:ext>
            </a:extLst>
          </p:cNvPr>
          <p:cNvSpPr txBox="1"/>
          <p:nvPr/>
        </p:nvSpPr>
        <p:spPr>
          <a:xfrm>
            <a:off x="9773263" y="5027922"/>
            <a:ext cx="2418735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5. Can you link 2 more quotations where the character/theme is presented in a similar way?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8A718B2-3630-4A48-8AEC-B51A10EEFFE7}"/>
              </a:ext>
            </a:extLst>
          </p:cNvPr>
          <p:cNvCxnSpPr>
            <a:cxnSpLocks/>
          </p:cNvCxnSpPr>
          <p:nvPr/>
        </p:nvCxnSpPr>
        <p:spPr>
          <a:xfrm>
            <a:off x="7920479" y="5307291"/>
            <a:ext cx="1833120" cy="4592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ABD86C4-8746-4084-9524-14EB71541858}"/>
              </a:ext>
            </a:extLst>
          </p:cNvPr>
          <p:cNvSpPr txBox="1"/>
          <p:nvPr/>
        </p:nvSpPr>
        <p:spPr>
          <a:xfrm>
            <a:off x="0" y="4822799"/>
            <a:ext cx="241873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Contextualise the quotation:</a:t>
            </a:r>
          </a:p>
          <a:p>
            <a:pPr marL="285750" indent="-285750">
              <a:buFontTx/>
              <a:buChar char="-"/>
            </a:pPr>
            <a:r>
              <a:rPr lang="en-GB" dirty="0"/>
              <a:t>Where in the text does it appear?</a:t>
            </a:r>
          </a:p>
          <a:p>
            <a:pPr marL="285750" indent="-285750">
              <a:buFontTx/>
              <a:buChar char="-"/>
            </a:pPr>
            <a:r>
              <a:rPr lang="en-GB" dirty="0"/>
              <a:t>Who says it?</a:t>
            </a:r>
          </a:p>
          <a:p>
            <a:pPr marL="285750" indent="-285750">
              <a:buFontTx/>
              <a:buChar char="-"/>
            </a:pPr>
            <a:r>
              <a:rPr lang="en-GB" dirty="0"/>
              <a:t>Who to?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4D7BA8D-FC6B-4DBB-B86F-D3D5F79AEE28}"/>
              </a:ext>
            </a:extLst>
          </p:cNvPr>
          <p:cNvCxnSpPr>
            <a:cxnSpLocks/>
            <a:endCxn id="33" idx="3"/>
          </p:cNvCxnSpPr>
          <p:nvPr/>
        </p:nvCxnSpPr>
        <p:spPr>
          <a:xfrm flipH="1">
            <a:off x="2418735" y="5571241"/>
            <a:ext cx="1974156" cy="1287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loud 13">
            <a:extLst>
              <a:ext uri="{FF2B5EF4-FFF2-40B4-BE49-F238E27FC236}">
                <a16:creationId xmlns:a16="http://schemas.microsoft.com/office/drawing/2014/main" id="{0487E2C8-EF4B-4A7A-8504-22E59B022A19}"/>
              </a:ext>
            </a:extLst>
          </p:cNvPr>
          <p:cNvSpPr/>
          <p:nvPr/>
        </p:nvSpPr>
        <p:spPr>
          <a:xfrm>
            <a:off x="3736256" y="3652555"/>
            <a:ext cx="4719484" cy="233024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Quotation goes here</a:t>
            </a:r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D8446D8-54D7-40DF-BA60-541FE4EF4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66882" y="75778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1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07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1CC6B19-1FDA-4EA2-ABB6-7B7F70B85BE2}"/>
              </a:ext>
            </a:extLst>
          </p:cNvPr>
          <p:cNvSpPr txBox="1"/>
          <p:nvPr/>
        </p:nvSpPr>
        <p:spPr>
          <a:xfrm>
            <a:off x="0" y="11331"/>
            <a:ext cx="12192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Cornell Note Taking</a:t>
            </a:r>
          </a:p>
        </p:txBody>
      </p:sp>
      <p:pic>
        <p:nvPicPr>
          <p:cNvPr id="1026" name="Picture 2" descr="Cornell Style Notes Template Pdf - PDF Template">
            <a:extLst>
              <a:ext uri="{FF2B5EF4-FFF2-40B4-BE49-F238E27FC236}">
                <a16:creationId xmlns:a16="http://schemas.microsoft.com/office/drawing/2014/main" id="{E863CC24-0255-4462-9EE1-A3B382201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5299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F89A6EB-4767-44A7-B38E-31B843E66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0525" y="619446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0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321285-D5E4-4554-A46C-DA13E3302495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Past Papers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853E12-5C7F-4ADE-AE48-C554AEC8D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950" y="0"/>
            <a:ext cx="4743450" cy="68389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8BF512A-F93E-4CA9-95F7-D5C038475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62024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3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To Make Good Revision Cards - Pin on School : She absolutely ...">
            <a:extLst>
              <a:ext uri="{FF2B5EF4-FFF2-40B4-BE49-F238E27FC236}">
                <a16:creationId xmlns:a16="http://schemas.microsoft.com/office/drawing/2014/main" id="{F27A9D87-1D2A-4A92-8CD7-B0B0DFAC1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908" y="2025908"/>
            <a:ext cx="4832092" cy="483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D21373-858C-42CE-8766-059D978BBC2B}"/>
              </a:ext>
            </a:extLst>
          </p:cNvPr>
          <p:cNvSpPr/>
          <p:nvPr/>
        </p:nvSpPr>
        <p:spPr>
          <a:xfrm>
            <a:off x="-18792" y="2196237"/>
            <a:ext cx="70485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u="sng" dirty="0"/>
              <a:t>Try to include the following for each poem:</a:t>
            </a:r>
          </a:p>
          <a:p>
            <a:endParaRPr lang="en-GB" sz="2800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A summary of the poem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3 key quotations (with key words and techniques identified)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2 points about structure of the poem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800" dirty="0"/>
              <a:t>Comparison poem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8624F5-ED1D-4446-9A04-CC3DCF930D19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Revision Cards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B04F0D-46BF-4562-AC4E-443F8D2220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57021" y="10148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50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5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04476-8478-43D8-B68E-796438F53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1"/>
            <a:ext cx="12192000" cy="4351338"/>
          </a:xfrm>
        </p:spPr>
        <p:txBody>
          <a:bodyPr>
            <a:normAutofit/>
          </a:bodyPr>
          <a:lstStyle/>
          <a:p>
            <a:r>
              <a:rPr lang="en-GB" sz="3600" dirty="0"/>
              <a:t>Watch the news</a:t>
            </a:r>
          </a:p>
          <a:p>
            <a:r>
              <a:rPr lang="en-GB" sz="3600" dirty="0"/>
              <a:t>Read more!</a:t>
            </a:r>
          </a:p>
          <a:p>
            <a:r>
              <a:rPr lang="en-GB" sz="3600" dirty="0"/>
              <a:t>Use knowledge from other subjects</a:t>
            </a:r>
          </a:p>
          <a:p>
            <a:r>
              <a:rPr lang="en-GB" sz="3600" dirty="0"/>
              <a:t>Practise writing umbrella statements</a:t>
            </a:r>
          </a:p>
          <a:p>
            <a:endParaRPr lang="en-GB" sz="3600" dirty="0"/>
          </a:p>
          <a:p>
            <a:endParaRPr lang="en-GB" sz="3600" dirty="0"/>
          </a:p>
          <a:p>
            <a:pPr marL="0" indent="0">
              <a:buNone/>
            </a:pPr>
            <a:r>
              <a:rPr lang="en-GB" sz="3600" dirty="0"/>
              <a:t>Finally, revise what you are least confident with first. </a:t>
            </a:r>
          </a:p>
          <a:p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8F4B8-D1F1-4711-8187-9C4E511999F2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Other tips to improve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0EDB5E9-9291-4588-AC0E-C8FEC313C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14264" y="89070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72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3b3a04-fe76-47e2-86e8-2dbb6722e609">
      <Terms xmlns="http://schemas.microsoft.com/office/infopath/2007/PartnerControls"/>
    </lcf76f155ced4ddcb4097134ff3c332f>
    <TaxCatchAll xmlns="92e14fe5-5db3-4e84-b802-5441ea3ea67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6FB37B9F14E44869D9E0EF2DAF4E7" ma:contentTypeVersion="17" ma:contentTypeDescription="Create a new document." ma:contentTypeScope="" ma:versionID="96ceb983cda1d7aa542bb42955af36d5">
  <xsd:schema xmlns:xsd="http://www.w3.org/2001/XMLSchema" xmlns:xs="http://www.w3.org/2001/XMLSchema" xmlns:p="http://schemas.microsoft.com/office/2006/metadata/properties" xmlns:ns2="913b3a04-fe76-47e2-86e8-2dbb6722e609" xmlns:ns3="92e14fe5-5db3-4e84-b802-5441ea3ea674" targetNamespace="http://schemas.microsoft.com/office/2006/metadata/properties" ma:root="true" ma:fieldsID="c8cba7bb120bae750aa87ea627d01246" ns2:_="" ns3:_="">
    <xsd:import namespace="913b3a04-fe76-47e2-86e8-2dbb6722e609"/>
    <xsd:import namespace="92e14fe5-5db3-4e84-b802-5441ea3ea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b3a04-fe76-47e2-86e8-2dbb6722e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66c7601-3705-40a9-a1e1-b249fa7d71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14fe5-5db3-4e84-b802-5441ea3ea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d52fe9d-6a6d-453d-91fe-d254cf375b17}" ma:internalName="TaxCatchAll" ma:showField="CatchAllData" ma:web="92e14fe5-5db3-4e84-b802-5441ea3ea6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03D277-46E2-4C4C-BBBB-781951DB13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111E6C-4D01-4896-AF96-E00C3C7494D0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ffb41fe0-aace-4a75-b16f-51b015306fd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F8707D7-D9A6-4786-A61A-CBB37F26B840}"/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213</Words>
  <Application>Microsoft Office PowerPoint</Application>
  <PresentationFormat>Widescreen</PresentationFormat>
  <Paragraphs>45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How can I effectively revise for English?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Glennon</dc:creator>
  <cp:lastModifiedBy>A Glennon</cp:lastModifiedBy>
  <cp:revision>5</cp:revision>
  <dcterms:created xsi:type="dcterms:W3CDTF">2024-01-22T19:21:35Z</dcterms:created>
  <dcterms:modified xsi:type="dcterms:W3CDTF">2024-01-26T10:57:43Z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0x010100DCD6FB37B9F14E44869D9E0EF2DAF4E7</vt:lpwstr>
  </property>
</Properties>
</file>