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D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24" autoAdjust="0"/>
  </p:normalViewPr>
  <p:slideViewPr>
    <p:cSldViewPr>
      <p:cViewPr varScale="1">
        <p:scale>
          <a:sx n="95" d="100"/>
          <a:sy n="95" d="100"/>
        </p:scale>
        <p:origin x="2064"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D0413C-BA59-4FB3-8937-118BECBDD538}" type="datetimeFigureOut">
              <a:rPr lang="en-GB" smtClean="0"/>
              <a:t>30/01/2024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B3A948-2054-403F-AA34-F2765909D19B}" type="slidenum">
              <a:rPr lang="en-GB" smtClean="0"/>
              <a:t>‹#›</a:t>
            </a:fld>
            <a:endParaRPr lang="en-GB"/>
          </a:p>
        </p:txBody>
      </p:sp>
    </p:spTree>
    <p:extLst>
      <p:ext uri="{BB962C8B-B14F-4D97-AF65-F5344CB8AC3E}">
        <p14:creationId xmlns:p14="http://schemas.microsoft.com/office/powerpoint/2010/main" val="3324648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This video is designed to talk you through how to revise for GCSE Business. If after watching the video you still have any questions, please speak to Mrs Pitcher.</a:t>
            </a:r>
          </a:p>
          <a:p>
            <a:endParaRPr lang="en-GB" dirty="0"/>
          </a:p>
        </p:txBody>
      </p:sp>
      <p:sp>
        <p:nvSpPr>
          <p:cNvPr id="4" name="Slide Number Placeholder 3"/>
          <p:cNvSpPr>
            <a:spLocks noGrp="1"/>
          </p:cNvSpPr>
          <p:nvPr>
            <p:ph type="sldNum" sz="quarter" idx="5"/>
          </p:nvPr>
        </p:nvSpPr>
        <p:spPr/>
        <p:txBody>
          <a:bodyPr/>
          <a:lstStyle/>
          <a:p>
            <a:fld id="{B3B3A948-2054-403F-AA34-F2765909D19B}" type="slidenum">
              <a:rPr lang="en-GB" smtClean="0"/>
              <a:t>1</a:t>
            </a:fld>
            <a:endParaRPr lang="en-GB"/>
          </a:p>
        </p:txBody>
      </p:sp>
    </p:spTree>
    <p:extLst>
      <p:ext uri="{BB962C8B-B14F-4D97-AF65-F5344CB8AC3E}">
        <p14:creationId xmlns:p14="http://schemas.microsoft.com/office/powerpoint/2010/main" val="1090797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Firstly, it is very important if you are searching for any revision resources that you are looking for the correct GCSE Business specification. At St Peter’s we follow the Edexcel specification. The full spec is hyperlinked on this slide. The course consists of two exams. In 2024, the Theme 1 paper is on Tuesday 14</a:t>
            </a:r>
            <a:r>
              <a:rPr lang="en-GB" baseline="30000" dirty="0"/>
              <a:t>th</a:t>
            </a:r>
            <a:r>
              <a:rPr lang="en-GB" dirty="0"/>
              <a:t> May and the Theme 2 paper is on Wed 5</a:t>
            </a:r>
            <a:r>
              <a:rPr lang="en-GB" baseline="30000" dirty="0"/>
              <a:t>th</a:t>
            </a:r>
            <a:r>
              <a:rPr lang="en-GB" dirty="0"/>
              <a:t> June. Both exams are 1 hour 45 minutes in length, and follow the same layout. They both require students to use information from given case studies. This is a vital skill in Business and without use of context, students will struggle to achieve a grade 4. </a:t>
            </a:r>
          </a:p>
        </p:txBody>
      </p:sp>
      <p:sp>
        <p:nvSpPr>
          <p:cNvPr id="4" name="Slide Number Placeholder 3"/>
          <p:cNvSpPr>
            <a:spLocks noGrp="1"/>
          </p:cNvSpPr>
          <p:nvPr>
            <p:ph type="sldNum" sz="quarter" idx="5"/>
          </p:nvPr>
        </p:nvSpPr>
        <p:spPr/>
        <p:txBody>
          <a:bodyPr/>
          <a:lstStyle/>
          <a:p>
            <a:fld id="{B3B3A948-2054-403F-AA34-F2765909D19B}" type="slidenum">
              <a:rPr lang="en-GB" smtClean="0"/>
              <a:t>2</a:t>
            </a:fld>
            <a:endParaRPr lang="en-GB"/>
          </a:p>
        </p:txBody>
      </p:sp>
    </p:spTree>
    <p:extLst>
      <p:ext uri="{BB962C8B-B14F-4D97-AF65-F5344CB8AC3E}">
        <p14:creationId xmlns:p14="http://schemas.microsoft.com/office/powerpoint/2010/main" val="403140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Pearson revision guide is the book I would recommend for Business. It is available to buy on Amazon (the image on the slide is linked to Amazon). It also gives you access to an app you can install on your phone so you are able to revise if you don’t have the physical copy of the book with you. This book covers all the content for Theme 1 and Theme 2. </a:t>
            </a:r>
          </a:p>
          <a:p>
            <a:endParaRPr lang="en-GB" dirty="0"/>
          </a:p>
          <a:p>
            <a:r>
              <a:rPr lang="en-GB" dirty="0"/>
              <a:t>BBC Bitesize is a really useful resource for GCSE business, both to cover course content and to provide information and examples of exam techniques. The slide is linked to the exam technique section. Seneca Learning is another useful resource and your teacher will have set your assignments on Seneca but you are welcome to review any course content on this platform. </a:t>
            </a:r>
          </a:p>
        </p:txBody>
      </p:sp>
      <p:sp>
        <p:nvSpPr>
          <p:cNvPr id="4" name="Slide Number Placeholder 3"/>
          <p:cNvSpPr>
            <a:spLocks noGrp="1"/>
          </p:cNvSpPr>
          <p:nvPr>
            <p:ph type="sldNum" sz="quarter" idx="5"/>
          </p:nvPr>
        </p:nvSpPr>
        <p:spPr/>
        <p:txBody>
          <a:bodyPr/>
          <a:lstStyle/>
          <a:p>
            <a:fld id="{B3B3A948-2054-403F-AA34-F2765909D19B}" type="slidenum">
              <a:rPr lang="en-GB" smtClean="0"/>
              <a:t>3</a:t>
            </a:fld>
            <a:endParaRPr lang="en-GB"/>
          </a:p>
        </p:txBody>
      </p:sp>
    </p:spTree>
    <p:extLst>
      <p:ext uri="{BB962C8B-B14F-4D97-AF65-F5344CB8AC3E}">
        <p14:creationId xmlns:p14="http://schemas.microsoft.com/office/powerpoint/2010/main" val="295100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Teams will be the most useful resource in the build up to exams. Here I will share all past papers with the examiner’s reports and mark schemes. There are already revision resources for every topic in the Files section, along with all PowerPoints and worksheets from lessons, so if you ever miss a lesson you are able to catch up. I would suggest you review all content at the end of each week using these Teams resources. </a:t>
            </a:r>
          </a:p>
        </p:txBody>
      </p:sp>
      <p:sp>
        <p:nvSpPr>
          <p:cNvPr id="4" name="Slide Number Placeholder 3"/>
          <p:cNvSpPr>
            <a:spLocks noGrp="1"/>
          </p:cNvSpPr>
          <p:nvPr>
            <p:ph type="sldNum" sz="quarter" idx="5"/>
          </p:nvPr>
        </p:nvSpPr>
        <p:spPr/>
        <p:txBody>
          <a:bodyPr/>
          <a:lstStyle/>
          <a:p>
            <a:fld id="{B3B3A948-2054-403F-AA34-F2765909D19B}" type="slidenum">
              <a:rPr lang="en-GB" smtClean="0"/>
              <a:t>4</a:t>
            </a:fld>
            <a:endParaRPr lang="en-GB"/>
          </a:p>
        </p:txBody>
      </p:sp>
    </p:spTree>
    <p:extLst>
      <p:ext uri="{BB962C8B-B14F-4D97-AF65-F5344CB8AC3E}">
        <p14:creationId xmlns:p14="http://schemas.microsoft.com/office/powerpoint/2010/main" val="1026652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Flash cards are particularly useful in a subject where there are so many key terms to learn. If you create flashcards with key terms on one side, and definitions on the other, this will allow friends and family to get involved in testing your knowledge.</a:t>
            </a:r>
          </a:p>
          <a:p>
            <a:r>
              <a:rPr lang="en-GB" dirty="0"/>
              <a:t>Mind maps are another useful revision aid. We will have a mind map in your book for every topic, but making these independently without the use of revision guides would also be a good idea.</a:t>
            </a:r>
          </a:p>
          <a:p>
            <a:r>
              <a:rPr lang="en-GB" dirty="0"/>
              <a:t>Do not spend ages copying out notes from textbooks or revision guides, but write down all you can remember about a topic and then use the revision guide or textbook to check how much you have remembered correctly.</a:t>
            </a:r>
          </a:p>
          <a:p>
            <a:r>
              <a:rPr lang="en-GB" dirty="0"/>
              <a:t>You will have had the opportunity to see every past paper question before you sit your first exam in May; practising these questions is the best form of revision. </a:t>
            </a:r>
          </a:p>
          <a:p>
            <a:r>
              <a:rPr lang="en-GB" dirty="0"/>
              <a:t>If you need any further help or advise then please ask. Thanks for watching.</a:t>
            </a:r>
          </a:p>
        </p:txBody>
      </p:sp>
      <p:sp>
        <p:nvSpPr>
          <p:cNvPr id="4" name="Slide Number Placeholder 3"/>
          <p:cNvSpPr>
            <a:spLocks noGrp="1"/>
          </p:cNvSpPr>
          <p:nvPr>
            <p:ph type="sldNum" sz="quarter" idx="5"/>
          </p:nvPr>
        </p:nvSpPr>
        <p:spPr/>
        <p:txBody>
          <a:bodyPr/>
          <a:lstStyle/>
          <a:p>
            <a:fld id="{B3B3A948-2054-403F-AA34-F2765909D19B}" type="slidenum">
              <a:rPr lang="en-GB" smtClean="0"/>
              <a:t>5</a:t>
            </a:fld>
            <a:endParaRPr lang="en-GB"/>
          </a:p>
        </p:txBody>
      </p:sp>
    </p:spTree>
    <p:extLst>
      <p:ext uri="{BB962C8B-B14F-4D97-AF65-F5344CB8AC3E}">
        <p14:creationId xmlns:p14="http://schemas.microsoft.com/office/powerpoint/2010/main" val="4220980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Content Placeholder 2"/>
          <p:cNvSpPr>
            <a:spLocks noGrp="1"/>
          </p:cNvSpPr>
          <p:nvPr>
            <p:ph idx="10"/>
          </p:nvPr>
        </p:nvSpPr>
        <p:spPr>
          <a:xfrm>
            <a:off x="539552" y="2204864"/>
            <a:ext cx="8208912" cy="266429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Content Placeholder 2"/>
          <p:cNvSpPr>
            <a:spLocks noGrp="1"/>
          </p:cNvSpPr>
          <p:nvPr>
            <p:ph idx="10"/>
          </p:nvPr>
        </p:nvSpPr>
        <p:spPr>
          <a:xfrm>
            <a:off x="539552" y="1268760"/>
            <a:ext cx="8208912" cy="5112568"/>
          </a:xfrm>
          <a:prstGeom prst="rect">
            <a:avLst/>
          </a:prstGeom>
        </p:spPr>
        <p:txBody>
          <a:bodyPr/>
          <a:lstStyle>
            <a:lvl1pPr>
              <a:defRPr sz="3000">
                <a:latin typeface="OpenDyslexic" pitchFamily="50" charset="0"/>
              </a:defRPr>
            </a:lvl1pPr>
            <a:lvl2pPr>
              <a:defRPr sz="3000">
                <a:latin typeface="OpenDyslexic" pitchFamily="50" charset="0"/>
              </a:defRPr>
            </a:lvl2pPr>
            <a:lvl3pPr>
              <a:defRPr sz="3000">
                <a:latin typeface="OpenDyslexic" pitchFamily="50" charset="0"/>
              </a:defRPr>
            </a:lvl3pPr>
            <a:lvl4pPr>
              <a:defRPr sz="3000">
                <a:latin typeface="OpenDyslexic" pitchFamily="50" charset="0"/>
              </a:defRPr>
            </a:lvl4pPr>
            <a:lvl5pPr>
              <a:defRPr sz="3000">
                <a:latin typeface="OpenDyslexic"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88388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0" y="836711"/>
            <a:ext cx="9144000" cy="720429"/>
          </a:xfrm>
          <a:prstGeom prst="rect">
            <a:avLst/>
          </a:prstGeom>
          <a:solidFill>
            <a:srgbClr val="BFD1E7"/>
          </a:solidFill>
        </p:spPr>
        <p:style>
          <a:lnRef idx="1">
            <a:schemeClr val="accent1"/>
          </a:lnRef>
          <a:fillRef idx="2">
            <a:schemeClr val="accent1"/>
          </a:fillRef>
          <a:effectRef idx="1">
            <a:schemeClr val="accent1"/>
          </a:effectRef>
          <a:fontRef idx="none"/>
        </p:style>
        <p:txBody>
          <a:bodyPr anchor="ctr"/>
          <a:lstStyle>
            <a:lvl1pPr marL="0" indent="0" algn="ctr">
              <a:buNone/>
              <a:defRPr/>
            </a:lvl1pPr>
          </a:lstStyle>
          <a:p>
            <a:pPr lvl="0"/>
            <a:r>
              <a:rPr lang="en-US"/>
              <a:t>Click to edit Master text styles</a:t>
            </a:r>
          </a:p>
        </p:txBody>
      </p:sp>
      <p:sp>
        <p:nvSpPr>
          <p:cNvPr id="10" name="Content Placeholder 2"/>
          <p:cNvSpPr>
            <a:spLocks noGrp="1"/>
          </p:cNvSpPr>
          <p:nvPr>
            <p:ph idx="1"/>
          </p:nvPr>
        </p:nvSpPr>
        <p:spPr>
          <a:xfrm>
            <a:off x="457200" y="1988840"/>
            <a:ext cx="8229600" cy="46085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2088232"/>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Rectangle 3"/>
          <p:cNvSpPr/>
          <p:nvPr userDrawn="1"/>
        </p:nvSpPr>
        <p:spPr>
          <a:xfrm>
            <a:off x="0" y="3996680"/>
            <a:ext cx="9180512"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p:cNvSpPr>
            <a:spLocks noGrp="1"/>
          </p:cNvSpPr>
          <p:nvPr>
            <p:ph idx="10"/>
          </p:nvPr>
        </p:nvSpPr>
        <p:spPr>
          <a:xfrm>
            <a:off x="475456" y="4509120"/>
            <a:ext cx="8229600" cy="2088232"/>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32C32DB-CF08-49EB-A5E7-960D6D9CCB5A}" type="datetimeFigureOut">
              <a:rPr lang="en-GB" smtClean="0"/>
              <a:t>30/01/2024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5BE354-F340-4470-97A5-F32A214EF3A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6512" y="-27384"/>
            <a:ext cx="9217024" cy="864096"/>
          </a:xfrm>
          <a:prstGeom prst="rect">
            <a:avLst/>
          </a:prstGeom>
          <a:solidFill>
            <a:srgbClr val="92D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ate Placeholder 3"/>
          <p:cNvSpPr txBox="1">
            <a:spLocks/>
          </p:cNvSpPr>
          <p:nvPr/>
        </p:nvSpPr>
        <p:spPr>
          <a:xfrm>
            <a:off x="7668344" y="43314"/>
            <a:ext cx="1413520" cy="793398"/>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543FA4-F193-4E91-8F9A-AC7BEEA6B7CB}" type="datetime5">
              <a:rPr lang="en-GB" smtClean="0"/>
              <a:t>30-Jan-24</a:t>
            </a:fld>
            <a:endParaRPr lang="en-GB" dirty="0"/>
          </a:p>
        </p:txBody>
      </p:sp>
      <p:sp>
        <p:nvSpPr>
          <p:cNvPr id="10" name="TextBox 9"/>
          <p:cNvSpPr txBox="1"/>
          <p:nvPr/>
        </p:nvSpPr>
        <p:spPr>
          <a:xfrm>
            <a:off x="947519" y="116632"/>
            <a:ext cx="5706049" cy="523220"/>
          </a:xfrm>
          <a:prstGeom prst="rect">
            <a:avLst/>
          </a:prstGeom>
          <a:noFill/>
        </p:spPr>
        <p:txBody>
          <a:bodyPr wrap="none" rtlCol="0">
            <a:spAutoFit/>
          </a:bodyPr>
          <a:lstStyle/>
          <a:p>
            <a:r>
              <a:rPr lang="en-GB" sz="2800" kern="1200" baseline="0" dirty="0">
                <a:solidFill>
                  <a:schemeClr val="bg1"/>
                </a:solidFill>
                <a:effectLst/>
                <a:latin typeface="+mn-lt"/>
                <a:ea typeface="+mn-ea"/>
                <a:cs typeface="+mn-cs"/>
              </a:rPr>
              <a:t>To effectively revise for GCSE Business</a:t>
            </a:r>
          </a:p>
        </p:txBody>
      </p:sp>
      <p:sp>
        <p:nvSpPr>
          <p:cNvPr id="11" name="Rectangle 10"/>
          <p:cNvSpPr/>
          <p:nvPr/>
        </p:nvSpPr>
        <p:spPr>
          <a:xfrm>
            <a:off x="-36512" y="-99392"/>
            <a:ext cx="1229560" cy="1015663"/>
          </a:xfrm>
          <a:prstGeom prst="rect">
            <a:avLst/>
          </a:prstGeom>
        </p:spPr>
        <p:txBody>
          <a:bodyPr wrap="square">
            <a:spAutoFit/>
          </a:bodyPr>
          <a:lstStyle/>
          <a:p>
            <a:r>
              <a:rPr lang="en-GB" sz="6000" dirty="0">
                <a:solidFill>
                  <a:schemeClr val="bg1"/>
                </a:solidFill>
              </a:rPr>
              <a:t>LO</a:t>
            </a:r>
            <a:endParaRPr lang="en-GB" sz="6000" dirty="0"/>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59894" y="5949280"/>
            <a:ext cx="1496334" cy="874450"/>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60" r:id="rId2"/>
    <p:sldLayoutId id="2147483649" r:id="rId3"/>
    <p:sldLayoutId id="214748365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hyperlink" Target="https://qualifications.pearson.com/content/dam/pdf/GCSE/Business/2017/specification-and-sample-assessments/gcse-business-spec-2017.pdf"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hyperlink" Target="https://senecalearning.com/en-GB/" TargetMode="External"/><Relationship Id="rId3" Type="http://schemas.openxmlformats.org/officeDocument/2006/relationships/slideLayout" Target="../slideLayouts/slideLayout5.xml"/><Relationship Id="rId7" Type="http://schemas.openxmlformats.org/officeDocument/2006/relationships/hyperlink" Target="https://www.bbc.co.uk/bitesize/guides/zkc2jhv/revision/1"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hyperlink" Target="https://www.amazon.co.uk/Revise-Edexcel-Business-Revision-Guide/dp/129219071X" TargetMode="External"/><Relationship Id="rId4" Type="http://schemas.openxmlformats.org/officeDocument/2006/relationships/notesSlide" Target="../notesSlides/notesSlide3.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p:txBody>
          <a:bodyPr/>
          <a:lstStyle/>
          <a:p>
            <a:pPr marL="0" indent="0" algn="ctr">
              <a:buNone/>
            </a:pPr>
            <a:r>
              <a:rPr lang="en-GB" sz="6000" dirty="0">
                <a:ln w="0"/>
                <a:gradFill>
                  <a:gsLst>
                    <a:gs pos="21000">
                      <a:srgbClr val="53575C"/>
                    </a:gs>
                    <a:gs pos="88000">
                      <a:srgbClr val="C5C7CA"/>
                    </a:gs>
                  </a:gsLst>
                  <a:lin ang="5400000"/>
                </a:gradFill>
              </a:rPr>
              <a:t>How to revise….</a:t>
            </a:r>
          </a:p>
          <a:p>
            <a:pPr marL="0" indent="0" algn="ctr">
              <a:buNone/>
            </a:pPr>
            <a:r>
              <a:rPr lang="en-GB" sz="6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GCSE Business</a:t>
            </a:r>
            <a:endParaRPr lang="en-GB" sz="6000" dirty="0"/>
          </a:p>
        </p:txBody>
      </p:sp>
      <p:sp>
        <p:nvSpPr>
          <p:cNvPr id="3" name="Rectangle 2">
            <a:extLst>
              <a:ext uri="{FF2B5EF4-FFF2-40B4-BE49-F238E27FC236}">
                <a16:creationId xmlns:a16="http://schemas.microsoft.com/office/drawing/2014/main" id="{8A4AA82D-397D-4201-9CFE-5A842D60F21D}"/>
              </a:ext>
            </a:extLst>
          </p:cNvPr>
          <p:cNvSpPr/>
          <p:nvPr/>
        </p:nvSpPr>
        <p:spPr>
          <a:xfrm>
            <a:off x="4479639" y="2967335"/>
            <a:ext cx="184730" cy="923330"/>
          </a:xfrm>
          <a:prstGeom prst="rect">
            <a:avLst/>
          </a:prstGeom>
          <a:noFill/>
        </p:spPr>
        <p:txBody>
          <a:bodyPr wrap="none" lIns="91440" tIns="45720" rIns="91440" bIns="45720">
            <a:spAutoFit/>
          </a:bodyPr>
          <a:lstStyle/>
          <a:p>
            <a:pPr algn="ctr"/>
            <a:endParaRPr lang="en-US" sz="5400" b="1" dirty="0">
              <a:ln w="9525">
                <a:solidFill>
                  <a:schemeClr val="bg1"/>
                </a:solidFill>
                <a:prstDash val="solid"/>
              </a:ln>
              <a:effectLst>
                <a:outerShdw blurRad="12700" dist="38100" dir="2700000" algn="tl" rotWithShape="0">
                  <a:schemeClr val="bg1">
                    <a:lumMod val="50000"/>
                  </a:schemeClr>
                </a:outerShdw>
              </a:effectLst>
            </a:endParaRPr>
          </a:p>
        </p:txBody>
      </p:sp>
      <p:pic>
        <p:nvPicPr>
          <p:cNvPr id="4" name="Slide 1">
            <a:hlinkClick r:id="" action="ppaction://media"/>
            <a:extLst>
              <a:ext uri="{FF2B5EF4-FFF2-40B4-BE49-F238E27FC236}">
                <a16:creationId xmlns:a16="http://schemas.microsoft.com/office/drawing/2014/main" id="{5CA90AF9-D7EA-4CBB-AA95-A7BE572ADA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5631631"/>
            <a:ext cx="609600" cy="609600"/>
          </a:xfrm>
          <a:prstGeom prst="rect">
            <a:avLst/>
          </a:prstGeom>
        </p:spPr>
      </p:pic>
    </p:spTree>
    <p:extLst>
      <p:ext uri="{BB962C8B-B14F-4D97-AF65-F5344CB8AC3E}">
        <p14:creationId xmlns:p14="http://schemas.microsoft.com/office/powerpoint/2010/main" val="404158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02CBA1-535D-48E8-836E-481FFFBC4119}"/>
              </a:ext>
            </a:extLst>
          </p:cNvPr>
          <p:cNvSpPr>
            <a:spLocks noGrp="1"/>
          </p:cNvSpPr>
          <p:nvPr>
            <p:ph idx="10"/>
          </p:nvPr>
        </p:nvSpPr>
        <p:spPr/>
        <p:txBody>
          <a:bodyPr/>
          <a:lstStyle/>
          <a:p>
            <a:r>
              <a:rPr lang="en-GB" dirty="0"/>
              <a:t>Edexcel GCSE (9-1) Business</a:t>
            </a:r>
          </a:p>
          <a:p>
            <a:r>
              <a:rPr lang="en-GB" dirty="0">
                <a:hlinkClick r:id="rId5"/>
              </a:rPr>
              <a:t>Specification</a:t>
            </a:r>
            <a:endParaRPr lang="en-GB" dirty="0"/>
          </a:p>
          <a:p>
            <a:endParaRPr lang="en-GB" dirty="0"/>
          </a:p>
          <a:p>
            <a:r>
              <a:rPr lang="en-GB" dirty="0"/>
              <a:t>2 externally assessed exams</a:t>
            </a:r>
          </a:p>
          <a:p>
            <a:r>
              <a:rPr lang="en-GB" dirty="0"/>
              <a:t>90 marks each</a:t>
            </a:r>
          </a:p>
          <a:p>
            <a:r>
              <a:rPr lang="en-GB" dirty="0"/>
              <a:t>1 hour 45 minutes exams</a:t>
            </a:r>
          </a:p>
          <a:p>
            <a:r>
              <a:rPr lang="en-GB" dirty="0"/>
              <a:t>3 sections, Section B and C require the use of case studies</a:t>
            </a:r>
          </a:p>
          <a:p>
            <a:endParaRPr lang="en-GB" dirty="0"/>
          </a:p>
        </p:txBody>
      </p:sp>
      <p:pic>
        <p:nvPicPr>
          <p:cNvPr id="3" name="Slide 2">
            <a:hlinkClick r:id="" action="ppaction://media"/>
            <a:extLst>
              <a:ext uri="{FF2B5EF4-FFF2-40B4-BE49-F238E27FC236}">
                <a16:creationId xmlns:a16="http://schemas.microsoft.com/office/drawing/2014/main" id="{169B77DB-12A1-47B8-AD6D-DC69E18E79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42787" y="5589240"/>
            <a:ext cx="609600" cy="609600"/>
          </a:xfrm>
          <a:prstGeom prst="rect">
            <a:avLst/>
          </a:prstGeom>
        </p:spPr>
      </p:pic>
    </p:spTree>
    <p:extLst>
      <p:ext uri="{BB962C8B-B14F-4D97-AF65-F5344CB8AC3E}">
        <p14:creationId xmlns:p14="http://schemas.microsoft.com/office/powerpoint/2010/main" val="19227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8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hlinkClick r:id="rId5"/>
            <a:extLst>
              <a:ext uri="{FF2B5EF4-FFF2-40B4-BE49-F238E27FC236}">
                <a16:creationId xmlns:a16="http://schemas.microsoft.com/office/drawing/2014/main" id="{3E1E1069-1E72-4F4E-AA5F-AD03A373E347}"/>
              </a:ext>
            </a:extLst>
          </p:cNvPr>
          <p:cNvPicPr>
            <a:picLocks noGrp="1" noChangeAspect="1"/>
          </p:cNvPicPr>
          <p:nvPr>
            <p:ph sz="half" idx="1"/>
          </p:nvPr>
        </p:nvPicPr>
        <p:blipFill>
          <a:blip r:embed="rId6"/>
          <a:stretch>
            <a:fillRect/>
          </a:stretch>
        </p:blipFill>
        <p:spPr>
          <a:xfrm>
            <a:off x="647642" y="1600200"/>
            <a:ext cx="3657716" cy="4525963"/>
          </a:xfrm>
          <a:prstGeom prst="rect">
            <a:avLst/>
          </a:prstGeom>
        </p:spPr>
      </p:pic>
      <p:sp>
        <p:nvSpPr>
          <p:cNvPr id="5" name="Content Placeholder 4">
            <a:extLst>
              <a:ext uri="{FF2B5EF4-FFF2-40B4-BE49-F238E27FC236}">
                <a16:creationId xmlns:a16="http://schemas.microsoft.com/office/drawing/2014/main" id="{277AD831-2006-47A0-A30F-B592B5098F60}"/>
              </a:ext>
            </a:extLst>
          </p:cNvPr>
          <p:cNvSpPr>
            <a:spLocks noGrp="1"/>
          </p:cNvSpPr>
          <p:nvPr>
            <p:ph sz="half" idx="2"/>
          </p:nvPr>
        </p:nvSpPr>
        <p:spPr/>
        <p:txBody>
          <a:bodyPr/>
          <a:lstStyle/>
          <a:p>
            <a:r>
              <a:rPr lang="en-GB" dirty="0">
                <a:hlinkClick r:id="rId7"/>
              </a:rPr>
              <a:t>BBC Bitesize </a:t>
            </a:r>
            <a:r>
              <a:rPr lang="en-GB" dirty="0"/>
              <a:t>is a fantastic resource which also covers exam techniques.</a:t>
            </a:r>
          </a:p>
          <a:p>
            <a:r>
              <a:rPr lang="en-GB" dirty="0"/>
              <a:t>Your teacher will have assigned you topics on </a:t>
            </a:r>
            <a:r>
              <a:rPr lang="en-GB" dirty="0">
                <a:hlinkClick r:id="rId8"/>
              </a:rPr>
              <a:t>Seneca learning </a:t>
            </a:r>
            <a:r>
              <a:rPr lang="en-GB" dirty="0"/>
              <a:t>to revise </a:t>
            </a:r>
          </a:p>
        </p:txBody>
      </p:sp>
      <p:pic>
        <p:nvPicPr>
          <p:cNvPr id="6" name="Slide 3">
            <a:hlinkClick r:id="" action="ppaction://media"/>
            <a:extLst>
              <a:ext uri="{FF2B5EF4-FFF2-40B4-BE49-F238E27FC236}">
                <a16:creationId xmlns:a16="http://schemas.microsoft.com/office/drawing/2014/main" id="{88675915-D5CD-4A46-A71C-B3BD27DC3D1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828596" y="5661248"/>
            <a:ext cx="609600" cy="609600"/>
          </a:xfrm>
          <a:prstGeom prst="rect">
            <a:avLst/>
          </a:prstGeom>
        </p:spPr>
      </p:pic>
    </p:spTree>
    <p:extLst>
      <p:ext uri="{BB962C8B-B14F-4D97-AF65-F5344CB8AC3E}">
        <p14:creationId xmlns:p14="http://schemas.microsoft.com/office/powerpoint/2010/main" val="376319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1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6D87B76-C085-4CAF-93A3-C378FACEE13B}"/>
              </a:ext>
            </a:extLst>
          </p:cNvPr>
          <p:cNvSpPr>
            <a:spLocks noGrp="1"/>
          </p:cNvSpPr>
          <p:nvPr>
            <p:ph idx="1"/>
          </p:nvPr>
        </p:nvSpPr>
        <p:spPr>
          <a:xfrm>
            <a:off x="457200" y="1340768"/>
            <a:ext cx="8229600" cy="4608512"/>
          </a:xfrm>
        </p:spPr>
        <p:txBody>
          <a:bodyPr/>
          <a:lstStyle/>
          <a:p>
            <a:r>
              <a:rPr lang="en-GB" dirty="0"/>
              <a:t>In the Files section on Teams, you will also find revision resources for every topic.</a:t>
            </a:r>
          </a:p>
          <a:p>
            <a:endParaRPr lang="en-GB" dirty="0"/>
          </a:p>
        </p:txBody>
      </p:sp>
      <p:pic>
        <p:nvPicPr>
          <p:cNvPr id="7" name="Picture 6">
            <a:extLst>
              <a:ext uri="{FF2B5EF4-FFF2-40B4-BE49-F238E27FC236}">
                <a16:creationId xmlns:a16="http://schemas.microsoft.com/office/drawing/2014/main" id="{2CE898AE-FB4A-4FB0-AC96-B59DDD5977B0}"/>
              </a:ext>
            </a:extLst>
          </p:cNvPr>
          <p:cNvPicPr>
            <a:picLocks noChangeAspect="1"/>
          </p:cNvPicPr>
          <p:nvPr/>
        </p:nvPicPr>
        <p:blipFill>
          <a:blip r:embed="rId5"/>
          <a:stretch>
            <a:fillRect/>
          </a:stretch>
        </p:blipFill>
        <p:spPr>
          <a:xfrm>
            <a:off x="0" y="2389846"/>
            <a:ext cx="9144000" cy="3127386"/>
          </a:xfrm>
          <a:prstGeom prst="rect">
            <a:avLst/>
          </a:prstGeom>
        </p:spPr>
      </p:pic>
      <p:pic>
        <p:nvPicPr>
          <p:cNvPr id="8" name="Slide 4">
            <a:hlinkClick r:id="" action="ppaction://media"/>
            <a:extLst>
              <a:ext uri="{FF2B5EF4-FFF2-40B4-BE49-F238E27FC236}">
                <a16:creationId xmlns:a16="http://schemas.microsoft.com/office/drawing/2014/main" id="{D5EE29C4-7DBD-4B28-8D3C-1D6CFF2989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5860504"/>
            <a:ext cx="609600" cy="609600"/>
          </a:xfrm>
          <a:prstGeom prst="rect">
            <a:avLst/>
          </a:prstGeom>
        </p:spPr>
      </p:pic>
    </p:spTree>
    <p:extLst>
      <p:ext uri="{BB962C8B-B14F-4D97-AF65-F5344CB8AC3E}">
        <p14:creationId xmlns:p14="http://schemas.microsoft.com/office/powerpoint/2010/main" val="202789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E0F946-ED5C-4706-93DB-0F57C54D35A2}"/>
              </a:ext>
            </a:extLst>
          </p:cNvPr>
          <p:cNvSpPr>
            <a:spLocks noGrp="1"/>
          </p:cNvSpPr>
          <p:nvPr>
            <p:ph idx="1"/>
          </p:nvPr>
        </p:nvSpPr>
        <p:spPr>
          <a:xfrm>
            <a:off x="382469" y="1124744"/>
            <a:ext cx="8229600" cy="4608512"/>
          </a:xfrm>
        </p:spPr>
        <p:txBody>
          <a:bodyPr/>
          <a:lstStyle/>
          <a:p>
            <a:pPr marL="0" indent="0" algn="ctr">
              <a:buNone/>
            </a:pPr>
            <a:r>
              <a:rPr lang="en-GB" dirty="0"/>
              <a:t>Other revision resources</a:t>
            </a:r>
          </a:p>
          <a:p>
            <a:r>
              <a:rPr lang="en-GB" dirty="0"/>
              <a:t>Flash cards</a:t>
            </a:r>
          </a:p>
          <a:p>
            <a:pPr marL="0" indent="0">
              <a:buNone/>
            </a:pPr>
            <a:endParaRPr lang="en-GB" dirty="0"/>
          </a:p>
          <a:p>
            <a:r>
              <a:rPr lang="en-GB" dirty="0"/>
              <a:t>Mind maps</a:t>
            </a:r>
          </a:p>
          <a:p>
            <a:r>
              <a:rPr lang="en-GB" dirty="0"/>
              <a:t>Closed book note </a:t>
            </a:r>
          </a:p>
          <a:p>
            <a:pPr marL="0" indent="0">
              <a:buNone/>
            </a:pPr>
            <a:r>
              <a:rPr lang="en-GB" dirty="0"/>
              <a:t>making</a:t>
            </a:r>
          </a:p>
          <a:p>
            <a:r>
              <a:rPr lang="en-GB" dirty="0"/>
              <a:t>Past papers</a:t>
            </a:r>
          </a:p>
        </p:txBody>
      </p:sp>
      <p:pic>
        <p:nvPicPr>
          <p:cNvPr id="4" name="Picture 3">
            <a:extLst>
              <a:ext uri="{FF2B5EF4-FFF2-40B4-BE49-F238E27FC236}">
                <a16:creationId xmlns:a16="http://schemas.microsoft.com/office/drawing/2014/main" id="{DAA4934E-8AB8-480A-8EB6-E46328E77221}"/>
              </a:ext>
            </a:extLst>
          </p:cNvPr>
          <p:cNvPicPr>
            <a:picLocks noChangeAspect="1"/>
          </p:cNvPicPr>
          <p:nvPr/>
        </p:nvPicPr>
        <p:blipFill>
          <a:blip r:embed="rId5"/>
          <a:stretch>
            <a:fillRect/>
          </a:stretch>
        </p:blipFill>
        <p:spPr>
          <a:xfrm>
            <a:off x="3011739" y="1905936"/>
            <a:ext cx="5760641" cy="756760"/>
          </a:xfrm>
          <a:prstGeom prst="rect">
            <a:avLst/>
          </a:prstGeom>
          <a:ln>
            <a:solidFill>
              <a:srgbClr val="92D050"/>
            </a:solidFill>
          </a:ln>
        </p:spPr>
      </p:pic>
      <p:pic>
        <p:nvPicPr>
          <p:cNvPr id="7" name="Picture 6">
            <a:extLst>
              <a:ext uri="{FF2B5EF4-FFF2-40B4-BE49-F238E27FC236}">
                <a16:creationId xmlns:a16="http://schemas.microsoft.com/office/drawing/2014/main" id="{F6398D87-56EE-43C6-8C80-0D6B664718C2}"/>
              </a:ext>
            </a:extLst>
          </p:cNvPr>
          <p:cNvPicPr>
            <a:picLocks noChangeAspect="1"/>
          </p:cNvPicPr>
          <p:nvPr/>
        </p:nvPicPr>
        <p:blipFill>
          <a:blip r:embed="rId6"/>
          <a:stretch>
            <a:fillRect/>
          </a:stretch>
        </p:blipFill>
        <p:spPr>
          <a:xfrm>
            <a:off x="3952366" y="2754728"/>
            <a:ext cx="4801270" cy="3286584"/>
          </a:xfrm>
          <a:prstGeom prst="rect">
            <a:avLst/>
          </a:prstGeom>
          <a:ln>
            <a:solidFill>
              <a:srgbClr val="00B0F0"/>
            </a:solidFill>
          </a:ln>
        </p:spPr>
      </p:pic>
      <p:pic>
        <p:nvPicPr>
          <p:cNvPr id="8" name="Slide 5">
            <a:hlinkClick r:id="" action="ppaction://media"/>
            <a:extLst>
              <a:ext uri="{FF2B5EF4-FFF2-40B4-BE49-F238E27FC236}">
                <a16:creationId xmlns:a16="http://schemas.microsoft.com/office/drawing/2014/main" id="{2F101727-B5A4-44B7-81B4-24477903719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11739" y="5904848"/>
            <a:ext cx="609600" cy="609600"/>
          </a:xfrm>
          <a:prstGeom prst="rect">
            <a:avLst/>
          </a:prstGeom>
        </p:spPr>
      </p:pic>
    </p:spTree>
    <p:extLst>
      <p:ext uri="{BB962C8B-B14F-4D97-AF65-F5344CB8AC3E}">
        <p14:creationId xmlns:p14="http://schemas.microsoft.com/office/powerpoint/2010/main" val="356719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7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Computing 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Props1.xml><?xml version="1.0" encoding="utf-8"?>
<ds:datastoreItem xmlns:ds="http://schemas.openxmlformats.org/officeDocument/2006/customXml" ds:itemID="{2FC3ABB6-051D-433C-B71A-DC82D516B50A}"/>
</file>

<file path=customXml/itemProps2.xml><?xml version="1.0" encoding="utf-8"?>
<ds:datastoreItem xmlns:ds="http://schemas.openxmlformats.org/officeDocument/2006/customXml" ds:itemID="{9AE0D386-DE17-41CE-9650-33721C57BF03}"/>
</file>

<file path=customXml/itemProps3.xml><?xml version="1.0" encoding="utf-8"?>
<ds:datastoreItem xmlns:ds="http://schemas.openxmlformats.org/officeDocument/2006/customXml" ds:itemID="{6860C138-D56F-4F44-ACBA-B919E7298645}"/>
</file>

<file path=docProps/app.xml><?xml version="1.0" encoding="utf-8"?>
<Properties xmlns="http://schemas.openxmlformats.org/officeDocument/2006/extended-properties" xmlns:vt="http://schemas.openxmlformats.org/officeDocument/2006/docPropsVTypes">
  <Template>Computing Slide Master</Template>
  <TotalTime>60</TotalTime>
  <Words>653</Words>
  <Application>Microsoft Office PowerPoint</Application>
  <PresentationFormat>On-screen Show (4:3)</PresentationFormat>
  <Paragraphs>35</Paragraphs>
  <Slides>5</Slides>
  <Notes>5</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OpenDyslexic</vt:lpstr>
      <vt:lpstr>Computing Slide Master</vt:lpstr>
      <vt:lpstr>PowerPoint Presentation</vt:lpstr>
      <vt:lpstr>PowerPoint Presentation</vt:lpstr>
      <vt:lpstr>PowerPoint Presentation</vt:lpstr>
      <vt:lpstr>PowerPoint Presentation</vt:lpstr>
      <vt:lpstr>PowerPoint Presentation</vt:lpstr>
    </vt:vector>
  </TitlesOfParts>
  <Company>Authorised Users Only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Ramesys</dc:creator>
  <cp:lastModifiedBy>S Pitcher</cp:lastModifiedBy>
  <cp:revision>18</cp:revision>
  <dcterms:created xsi:type="dcterms:W3CDTF">2015-01-16T10:31:42Z</dcterms:created>
  <dcterms:modified xsi:type="dcterms:W3CDTF">2024-01-30T13:12:34Z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ies>
</file>