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C909-A5A4-43B9-8403-DA4079CB8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E9843-9736-4D43-822E-E1708930C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0DF4F-5F56-43F0-A894-F77C42ED1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9B9FC-FD66-4D78-AC4B-CE8F00D5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DCC13-CFCF-4CD6-AC7F-C2413FB1B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93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7868C-0D74-42A2-8F68-FFF76700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26C12-C95D-4ED1-9A2E-32C1C69A7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8DC3-ABAD-47A1-911F-92E2445EC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66D82-0C8C-4098-9FE1-0FC1B6F6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11BD3-1926-45EB-9F31-B6E39F96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1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5E9CF-0187-4025-89D0-2D7CC1DCE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936AF-3967-4A69-B51C-13EC1C75A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CAA1C-F0BD-488A-8111-53FA48BC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F075B-A988-4D89-B41D-BAC99E699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0BE82-DFA2-40F5-9143-60F5C5F8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78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0467D-7DAB-4581-BBF2-716B2363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503D-48B2-4A7E-8BAA-B3E2876D4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F77D6-1463-4901-9218-DAA213F29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6C8B8-FC6A-4163-BEE4-A291EE33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83DA6-0FB8-4DA3-A508-5CE5464C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32E43D-2E90-4D65-A31E-780141BD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23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6C6B3-D87A-405F-9EA2-69609D403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993D8-CF98-40E0-A495-52161C2A1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92916-9128-4AD2-AE9B-0A7083B2F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32A94B-62B4-4461-94D5-A4F765EC8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BB2CE9-0E14-4E2F-AA30-715C9CC2A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90DBFA-3366-4445-9631-43A4D649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AE320B-43E4-45B7-BAB0-47EAA383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FC5C57-5A8D-4235-856F-20C38BBF9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19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37E2-464D-48FB-ABA9-B1D8CF584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8C229B-3990-4EF5-852C-77C9C8E8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B5F32-DB19-41CC-BA2F-5D2FC7D8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651C9-6AE0-4623-A329-79792A54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63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F7C71D-3AA1-4B3A-B62D-419D71886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BE456A-7973-46D5-907E-3677B722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5911B-973D-4BC7-84C7-7FFC5108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504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A8994-5F3A-4AEC-9A54-B2CBB5CE5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F7238-4B13-46A5-AB7F-6990AC2E9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3DD13-2B6E-4856-8CF6-3B1D3DB53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043CC-F719-4CD2-8F49-B7A2D293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C0CDE-D343-4477-82A2-DC08318C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CDF19-12CD-4BDE-A44E-F6CA422B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77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B8AC-9667-4AEA-9D7C-1B760AC09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DFB8FB-3A99-45D0-973F-04827A34C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03276-B05B-4910-B8CA-B770DDE60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F30F4-384A-4038-AF42-B4E18501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E93B2-4D7F-4596-9900-BEAA2833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F76F2-BA84-4D4C-881E-2F486476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6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25343-6719-4098-8655-F9872AE7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1197C-80FD-4B0E-95E1-263D72053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019C9-15DD-409E-BB7A-AE3E5B2DF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76710-C1D0-41B2-9ADD-D322ED00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BCD49-0405-4683-99D2-966AB475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93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9F20CB-1E81-43EC-AA7A-3E96EE35A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7CE2B-799E-4141-84F8-764584B62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50BC3-367B-49A6-8AC9-C6DEFEF5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BDF0C-1D44-4BC5-AA82-0B85739D7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E1EE4-B27D-493D-A742-2C988833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15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D0D98-08A1-4796-B634-B7288081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4232F-3C3F-45BE-9123-52622DBCB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AC649-54C0-4CA5-BF48-2E6303CF73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0E6ED-DD3A-4D49-BED7-58658E94EC30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05F9D-108D-427D-8BAE-9A9C43372C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3311D-AD4F-4BB2-876C-A2682A2172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F5EC4-56E7-4928-8316-76F157467FD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71870A-AD16-4770-90A0-6B91F7FAFA1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46283" y="55171"/>
            <a:ext cx="1615033" cy="55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7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hyperlink" Target="https://www.ocr.org.uk/Images/558027-specification-gcse-computer-science-j277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hyperlink" Target="https://www.ocr.org.uk/Images/558027-specification-gcse-computer-science-j277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hyperlink" Target="https://stpetersrchighschool.sharepoint.com/:b:/s/Section_15084/EQ4qs1vj5l9Kly06ig-ODzsBXYKGwWj1tuYGYMhcGI5oVw?e=lAOYD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w3schools.com/python/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stpetersrchighschool.sharepoint.com/:f:/s/Section_15084/Egiec_bU5mlNl7jF_q_42vcBxKin4Vl83M4bg8hMc-aXOA?e=74mpiV" TargetMode="External"/><Relationship Id="rId5" Type="http://schemas.openxmlformats.org/officeDocument/2006/relationships/hyperlink" Target="https://www.bbc.co.uk/bitesize/examspecs/zmtchbk" TargetMode="External"/><Relationship Id="rId4" Type="http://schemas.openxmlformats.org/officeDocument/2006/relationships/hyperlink" Target="https://www.youtube.com/playlist?list=PLCiOXwirraUAEhj4TUjMxYm4593B2dUP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3D16-E024-42D5-9F82-A995A1E683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GCSE Computer Science Exam/Revision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7E397-5E00-4B38-B48A-C3DA14BEF4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Mr. Yunas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4FCE10-606E-4E2F-881C-3408014299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037" y="59920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6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BA84-DEF8-4477-8DD3-1DFDAC94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255"/>
            <a:ext cx="10515600" cy="1325563"/>
          </a:xfrm>
        </p:spPr>
        <p:txBody>
          <a:bodyPr/>
          <a:lstStyle/>
          <a:p>
            <a:r>
              <a:rPr lang="en-GB" dirty="0"/>
              <a:t>How will you be examined?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1985F-4423-4DB6-AE09-8872E3264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334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You will sit </a:t>
            </a:r>
            <a:r>
              <a:rPr lang="en-GB" b="1" dirty="0"/>
              <a:t>two non-calculators </a:t>
            </a:r>
            <a:r>
              <a:rPr lang="en-GB" dirty="0"/>
              <a:t>exams both being 1 hour and 30 minutes each, each worth 50% and being 80 marks each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64249-7803-4FFB-B0AE-91F72E80DA57}"/>
              </a:ext>
            </a:extLst>
          </p:cNvPr>
          <p:cNvSpPr txBox="1"/>
          <p:nvPr/>
        </p:nvSpPr>
        <p:spPr>
          <a:xfrm>
            <a:off x="659731" y="2784864"/>
            <a:ext cx="4860759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J277/01 Computer Systems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All questions are mandatory.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paper consists of multiple choice questions, short response questions and extended response questions.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70A148-841A-4ADB-887A-8515261E0D06}"/>
              </a:ext>
            </a:extLst>
          </p:cNvPr>
          <p:cNvSpPr txBox="1"/>
          <p:nvPr/>
        </p:nvSpPr>
        <p:spPr>
          <a:xfrm>
            <a:off x="5845343" y="2784864"/>
            <a:ext cx="5833310" cy="3170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J277/02 Computational thinking, algorithms and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This paper has two sections: Section A and Section B. Students must answer both sections.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All questions are mandatory.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In Section B, questions assessing students’ ability to write or refine algorithms must be answered using either the OCR Exam Reference Language or the high-level programming language they are familiar with.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54A4B-DACB-4511-A043-6A256924F7EC}"/>
              </a:ext>
            </a:extLst>
          </p:cNvPr>
          <p:cNvSpPr txBox="1"/>
          <p:nvPr/>
        </p:nvSpPr>
        <p:spPr>
          <a:xfrm>
            <a:off x="251670" y="5105748"/>
            <a:ext cx="486075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To access all this information in greater detail, you can find the specification in TEAMS or alternatively </a:t>
            </a:r>
            <a:r>
              <a:rPr lang="en-GB" dirty="0">
                <a:hlinkClick r:id="rId4"/>
              </a:rPr>
              <a:t>click here</a:t>
            </a:r>
            <a:r>
              <a:rPr lang="en-GB" dirty="0"/>
              <a:t>.</a:t>
            </a:r>
          </a:p>
        </p:txBody>
      </p:sp>
      <p:pic>
        <p:nvPicPr>
          <p:cNvPr id="7" name="Slide 2">
            <a:hlinkClick r:id="" action="ppaction://media"/>
            <a:extLst>
              <a:ext uri="{FF2B5EF4-FFF2-40B4-BE49-F238E27FC236}">
                <a16:creationId xmlns:a16="http://schemas.microsoft.com/office/drawing/2014/main" id="{15006CCB-590C-4334-899B-46D9B86E6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275" y="61061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7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06EEF-3AC1-4A5C-8C73-45D6C2D34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each paper cover?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26173F-0642-49F6-B4CB-4195503163B2}"/>
              </a:ext>
            </a:extLst>
          </p:cNvPr>
          <p:cNvSpPr txBox="1"/>
          <p:nvPr/>
        </p:nvSpPr>
        <p:spPr>
          <a:xfrm>
            <a:off x="424839" y="1912409"/>
            <a:ext cx="4860759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J277/01 Computer Systems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1.1 Systems architecture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1.2 Memory and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1.3 Computer networks, connections and protocols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1.4 Network security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1.5 Systems software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1.6 Ethical, legal, cultural and environmental impacts of digital technology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CD790-6915-444A-8713-2117AFC8DDC6}"/>
              </a:ext>
            </a:extLst>
          </p:cNvPr>
          <p:cNvSpPr txBox="1"/>
          <p:nvPr/>
        </p:nvSpPr>
        <p:spPr>
          <a:xfrm>
            <a:off x="5736286" y="1912409"/>
            <a:ext cx="583331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J277/02 Computational thinking, algorithms and programming</a:t>
            </a:r>
          </a:p>
          <a:p>
            <a:pPr algn="ctr"/>
            <a:endParaRPr lang="en-GB" sz="20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2.1 Algorithms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2.2 Programming fundamentals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2.3 Producing robust programs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2.4 Boolean logic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2.5 Programming languages and Integrated Development Environment</a:t>
            </a:r>
            <a:endParaRPr lang="en-GB" sz="2000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6159AD-41BB-4F87-A4D9-A1A3520AA7A1}"/>
              </a:ext>
            </a:extLst>
          </p:cNvPr>
          <p:cNvSpPr txBox="1"/>
          <p:nvPr/>
        </p:nvSpPr>
        <p:spPr>
          <a:xfrm>
            <a:off x="6926950" y="5569545"/>
            <a:ext cx="486075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To access all this information in greater detail, you can find the specification in TEAMS or alternatively </a:t>
            </a:r>
            <a:r>
              <a:rPr lang="en-GB" dirty="0">
                <a:hlinkClick r:id="rId4"/>
              </a:rPr>
              <a:t>click here</a:t>
            </a:r>
            <a:r>
              <a:rPr lang="en-GB" dirty="0"/>
              <a:t>.</a:t>
            </a:r>
          </a:p>
        </p:txBody>
      </p:sp>
      <p:pic>
        <p:nvPicPr>
          <p:cNvPr id="3" name="Slide 3">
            <a:hlinkClick r:id="" action="ppaction://media"/>
            <a:extLst>
              <a:ext uri="{FF2B5EF4-FFF2-40B4-BE49-F238E27FC236}">
                <a16:creationId xmlns:a16="http://schemas.microsoft.com/office/drawing/2014/main" id="{710D9EB1-9EF8-4E51-BEC6-BC3EB3829E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039" y="60312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DBD6-6FE8-480F-A270-D4B6B045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79B02-C493-460E-93B7-707C83132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/>
              <a:t>Try to write clearly </a:t>
            </a:r>
            <a:r>
              <a:rPr lang="en-GB" dirty="0"/>
              <a:t>– If an examiner cannot read what you have written you may not get credit.</a:t>
            </a:r>
          </a:p>
          <a:p>
            <a:r>
              <a:rPr lang="en-GB" b="1" dirty="0"/>
              <a:t>Underline key points- </a:t>
            </a:r>
            <a:r>
              <a:rPr lang="en-GB" dirty="0"/>
              <a:t>Highlight or underline keywords and phrases in the question, check you have included/linked these in your final answer</a:t>
            </a:r>
          </a:p>
          <a:p>
            <a:r>
              <a:rPr lang="en-GB" b="1" dirty="0"/>
              <a:t>Use technical terms- </a:t>
            </a:r>
            <a:r>
              <a:rPr lang="en-GB" dirty="0"/>
              <a:t>Use technical words accurately.</a:t>
            </a:r>
          </a:p>
          <a:p>
            <a:r>
              <a:rPr lang="en-GB" b="1" dirty="0"/>
              <a:t>Crossing out mistakes</a:t>
            </a:r>
            <a:r>
              <a:rPr lang="en-GB" dirty="0"/>
              <a:t>- Use a single line to cross out mistakes, make sure your new answer is clear to the examiner.</a:t>
            </a:r>
          </a:p>
          <a:p>
            <a:r>
              <a:rPr lang="en-GB" b="1" dirty="0"/>
              <a:t>Be clear when making comparisons</a:t>
            </a:r>
            <a:r>
              <a:rPr lang="en-GB" dirty="0"/>
              <a:t>- Using words like ‘bigger’, ‘faster’, ‘better’ need to have a comparison. For example, “A is faster than B because…”</a:t>
            </a:r>
          </a:p>
          <a:p>
            <a:r>
              <a:rPr lang="en-GB" b="1" dirty="0"/>
              <a:t>Only give the number of points asked for</a:t>
            </a:r>
            <a:r>
              <a:rPr lang="en-GB" dirty="0"/>
              <a:t>- If you give 4 points where only two are needed, only the first 2 will be accepted.</a:t>
            </a:r>
          </a:p>
          <a:p>
            <a:r>
              <a:rPr lang="en-GB" b="1" dirty="0"/>
              <a:t>Plan your answers</a:t>
            </a:r>
            <a:r>
              <a:rPr lang="en-GB" dirty="0"/>
              <a:t>- It is worth making short notes before starting long answer questions, tick off each point you make as you go along. This is so you can included in all your ideas.</a:t>
            </a:r>
            <a:endParaRPr lang="en-GB" b="1" dirty="0"/>
          </a:p>
          <a:p>
            <a:endParaRPr lang="en-GB" dirty="0"/>
          </a:p>
        </p:txBody>
      </p:sp>
      <p:pic>
        <p:nvPicPr>
          <p:cNvPr id="4" name="Slide 4">
            <a:hlinkClick r:id="" action="ppaction://media"/>
            <a:extLst>
              <a:ext uri="{FF2B5EF4-FFF2-40B4-BE49-F238E27FC236}">
                <a16:creationId xmlns:a16="http://schemas.microsoft.com/office/drawing/2014/main" id="{F5545FCD-9367-4429-B715-35AE752EDC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6007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4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3D5D-B398-438E-B68D-91970443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Command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E2DE-DB28-4D5E-8F69-85E469191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Familiarise yourself with the exam command words and understand what is required from you in your responses.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example: </a:t>
            </a:r>
            <a:r>
              <a:rPr lang="en-GB" b="1" dirty="0"/>
              <a:t>Justify – </a:t>
            </a:r>
            <a:r>
              <a:rPr lang="en-GB" dirty="0"/>
              <a:t>Give valid reasons or evidence to support an answer or conclusion.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can find all these command words in a document on TEAMS in the file section or by </a:t>
            </a:r>
            <a:r>
              <a:rPr lang="en-GB" dirty="0">
                <a:hlinkClick r:id="rId4"/>
              </a:rPr>
              <a:t>clicking here</a:t>
            </a:r>
            <a:r>
              <a:rPr lang="en-GB" dirty="0"/>
              <a:t>. </a:t>
            </a:r>
          </a:p>
        </p:txBody>
      </p:sp>
      <p:pic>
        <p:nvPicPr>
          <p:cNvPr id="4" name="Slide 5">
            <a:hlinkClick r:id="" action="ppaction://media"/>
            <a:extLst>
              <a:ext uri="{FF2B5EF4-FFF2-40B4-BE49-F238E27FC236}">
                <a16:creationId xmlns:a16="http://schemas.microsoft.com/office/drawing/2014/main" id="{F81D4BDB-C528-4861-A39A-A2122E225F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6007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40828-A74B-4826-B992-1B367B8D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8B337-151B-477F-8015-0C1E36A0D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There are many different techniques which can be used to revise for both Computer Science exams, the ones I recommend are: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Craig ‘n’ Dave Videos- </a:t>
            </a:r>
            <a:r>
              <a:rPr lang="en-GB" dirty="0">
                <a:hlinkClick r:id="rId4"/>
              </a:rPr>
              <a:t>Click here</a:t>
            </a:r>
            <a:r>
              <a:rPr lang="en-GB" dirty="0"/>
              <a:t> to access the full J277 YouTube Playlist.</a:t>
            </a:r>
          </a:p>
          <a:p>
            <a:r>
              <a:rPr lang="en-GB" b="1" dirty="0"/>
              <a:t>Revision Flash Cards- </a:t>
            </a:r>
            <a:r>
              <a:rPr lang="en-GB" dirty="0"/>
              <a:t>Create these to understand key concepts and definitions.</a:t>
            </a:r>
          </a:p>
          <a:p>
            <a:r>
              <a:rPr lang="en-GB" b="1" dirty="0"/>
              <a:t>Exam Questions- </a:t>
            </a:r>
            <a:r>
              <a:rPr lang="en-GB" dirty="0"/>
              <a:t>Get used to the exam language and being able to apply foundational knowledge to the context of a question, these can be found in TEAMS.</a:t>
            </a:r>
          </a:p>
          <a:p>
            <a:r>
              <a:rPr lang="en-GB" b="1" dirty="0"/>
              <a:t>Mind Maps- </a:t>
            </a:r>
            <a:r>
              <a:rPr lang="en-GB" dirty="0"/>
              <a:t>Create a visual learning tool to help map out your learning (Works well with Paper 1 topics)</a:t>
            </a:r>
          </a:p>
          <a:p>
            <a:r>
              <a:rPr lang="en-GB" b="1" dirty="0"/>
              <a:t>BBC Bitesize- </a:t>
            </a:r>
            <a:r>
              <a:rPr lang="en-GB" dirty="0"/>
              <a:t>There is content online for each topic, along with short helpful videos and mini quizzes to check your understanding. </a:t>
            </a:r>
            <a:r>
              <a:rPr lang="en-GB" dirty="0">
                <a:hlinkClick r:id="rId5"/>
              </a:rPr>
              <a:t>Click here to access the BBC J277 Content</a:t>
            </a:r>
            <a:r>
              <a:rPr lang="en-GB" dirty="0"/>
              <a:t>.</a:t>
            </a:r>
          </a:p>
          <a:p>
            <a:r>
              <a:rPr lang="en-GB" b="1" dirty="0"/>
              <a:t>TEAMS- </a:t>
            </a:r>
            <a:r>
              <a:rPr lang="en-GB" dirty="0"/>
              <a:t>I have added all the classroom slides on TEAMS in the file section, find them by </a:t>
            </a:r>
            <a:r>
              <a:rPr lang="en-GB" dirty="0">
                <a:hlinkClick r:id="rId6"/>
              </a:rPr>
              <a:t>clicking here</a:t>
            </a:r>
            <a:r>
              <a:rPr lang="en-GB" dirty="0"/>
              <a:t>.</a:t>
            </a:r>
            <a:endParaRPr lang="en-GB" b="1" dirty="0"/>
          </a:p>
          <a:p>
            <a:r>
              <a:rPr lang="en-GB" b="1" dirty="0"/>
              <a:t>Class Books- </a:t>
            </a:r>
            <a:r>
              <a:rPr lang="en-GB" dirty="0"/>
              <a:t>Your class books are a great way to revise through content, remember to read through notes and then test yourselves or others.</a:t>
            </a:r>
          </a:p>
          <a:p>
            <a:r>
              <a:rPr lang="en-GB" b="1" dirty="0"/>
              <a:t>Creating mini code projects- </a:t>
            </a:r>
            <a:r>
              <a:rPr lang="en-GB" dirty="0"/>
              <a:t>Creating mini code projects which utilise techniques like sequence, selection and iteration will help strengthen your algorithm skills. Use </a:t>
            </a:r>
            <a:r>
              <a:rPr lang="en-GB" dirty="0">
                <a:hlinkClick r:id="rId7"/>
              </a:rPr>
              <a:t>W3 Schools</a:t>
            </a:r>
            <a:r>
              <a:rPr lang="en-GB" dirty="0"/>
              <a:t> to help support this.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B7D41B-9BD5-42E9-BCBD-F3745781FAF4}"/>
              </a:ext>
            </a:extLst>
          </p:cNvPr>
          <p:cNvSpPr txBox="1"/>
          <p:nvPr/>
        </p:nvSpPr>
        <p:spPr>
          <a:xfrm>
            <a:off x="7281644" y="5884336"/>
            <a:ext cx="486075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Remember to make sure you are only revising from sources which are designed for the </a:t>
            </a:r>
            <a:r>
              <a:rPr lang="en-GB" b="1" dirty="0"/>
              <a:t>OCR J277 Specification!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C3A1B7-92D0-42B0-9851-A1BC71A13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00" y="60412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4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527C1-A10F-4B9F-BF63-4E961108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26151-0357-48BE-BA0E-8623147E7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all the support and sessions which are offered to you.</a:t>
            </a:r>
          </a:p>
          <a:p>
            <a:r>
              <a:rPr lang="en-GB" dirty="0"/>
              <a:t>Don’t wait until the last minute to start revision</a:t>
            </a:r>
          </a:p>
          <a:p>
            <a:r>
              <a:rPr lang="en-GB" dirty="0"/>
              <a:t>Don’t focus heavily on one paper, create a balance between the two.</a:t>
            </a:r>
          </a:p>
          <a:p>
            <a:r>
              <a:rPr lang="en-GB" dirty="0"/>
              <a:t>Always rate your understanding of the various topics, use the RAG rating document we have.</a:t>
            </a:r>
          </a:p>
          <a:p>
            <a:r>
              <a:rPr lang="en-GB" dirty="0"/>
              <a:t>Ask me for any exam questions you need or mark schemes to check your own understanding. 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u="sng" dirty="0"/>
              <a:t>Good Luck!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00CE99-5BA0-4D55-9048-4ACE36F08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3573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5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6FB37B9F14E44869D9E0EF2DAF4E7" ma:contentTypeVersion="17" ma:contentTypeDescription="Create a new document." ma:contentTypeScope="" ma:versionID="96ceb983cda1d7aa542bb42955af36d5">
  <xsd:schema xmlns:xsd="http://www.w3.org/2001/XMLSchema" xmlns:xs="http://www.w3.org/2001/XMLSchema" xmlns:p="http://schemas.microsoft.com/office/2006/metadata/properties" xmlns:ns2="913b3a04-fe76-47e2-86e8-2dbb6722e609" xmlns:ns3="92e14fe5-5db3-4e84-b802-5441ea3ea674" targetNamespace="http://schemas.microsoft.com/office/2006/metadata/properties" ma:root="true" ma:fieldsID="c8cba7bb120bae750aa87ea627d01246" ns2:_="" ns3:_="">
    <xsd:import namespace="913b3a04-fe76-47e2-86e8-2dbb6722e609"/>
    <xsd:import namespace="92e14fe5-5db3-4e84-b802-5441ea3ea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b3a04-fe76-47e2-86e8-2dbb6722e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66c7601-3705-40a9-a1e1-b249fa7d71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4fe5-5db3-4e84-b802-5441ea3ea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d52fe9d-6a6d-453d-91fe-d254cf375b17}" ma:internalName="TaxCatchAll" ma:showField="CatchAllData" ma:web="92e14fe5-5db3-4e84-b802-5441ea3ea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b3a04-fe76-47e2-86e8-2dbb6722e609">
      <Terms xmlns="http://schemas.microsoft.com/office/infopath/2007/PartnerControls"/>
    </lcf76f155ced4ddcb4097134ff3c332f>
    <TaxCatchAll xmlns="92e14fe5-5db3-4e84-b802-5441ea3ea674" xsi:nil="true"/>
  </documentManagement>
</p:properties>
</file>

<file path=customXml/itemProps1.xml><?xml version="1.0" encoding="utf-8"?>
<ds:datastoreItem xmlns:ds="http://schemas.openxmlformats.org/officeDocument/2006/customXml" ds:itemID="{5243DB2F-A7C6-409D-85CB-086908DDC566}"/>
</file>

<file path=customXml/itemProps2.xml><?xml version="1.0" encoding="utf-8"?>
<ds:datastoreItem xmlns:ds="http://schemas.openxmlformats.org/officeDocument/2006/customXml" ds:itemID="{88288707-7296-4C99-AC1B-331776C0C758}"/>
</file>

<file path=customXml/itemProps3.xml><?xml version="1.0" encoding="utf-8"?>
<ds:datastoreItem xmlns:ds="http://schemas.openxmlformats.org/officeDocument/2006/customXml" ds:itemID="{ED712358-93E8-439F-8559-F8FDAE7F323C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778</Words>
  <Application>Microsoft Office PowerPoint</Application>
  <PresentationFormat>Widescreen</PresentationFormat>
  <Paragraphs>64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GCSE Computer Science Exam/Revision Guide</vt:lpstr>
      <vt:lpstr>How will you be examined?</vt:lpstr>
      <vt:lpstr>What does each paper cover?</vt:lpstr>
      <vt:lpstr>Exam tips</vt:lpstr>
      <vt:lpstr>Exam Command Words</vt:lpstr>
      <vt:lpstr>Revision Tools</vt:lpstr>
      <vt:lpstr>Final Advice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Computer Science Exam/Revision Guide</dc:title>
  <dc:creator>U Yunas</dc:creator>
  <cp:lastModifiedBy>U Yunas</cp:lastModifiedBy>
  <cp:revision>9</cp:revision>
  <dcterms:created xsi:type="dcterms:W3CDTF">2024-02-01T09:42:40Z</dcterms:created>
  <dcterms:modified xsi:type="dcterms:W3CDTF">2024-02-02T13:20:40Z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0x010100DCD6FB37B9F14E44869D9E0EF2DAF4E7</vt:lpwstr>
  </property>
</Properties>
</file>