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1" r:id="rId5"/>
    <p:sldId id="256" r:id="rId6"/>
    <p:sldId id="264"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 Finnegan" userId="22455eee-7ddf-430c-b899-36d212896eb8" providerId="ADAL" clId="{E5E32E2C-1729-4051-8F34-72610BDC65C0}"/>
    <pc:docChg chg="undo custSel addSld delSld modSld sldOrd">
      <pc:chgData name="C Finnegan" userId="22455eee-7ddf-430c-b899-36d212896eb8" providerId="ADAL" clId="{E5E32E2C-1729-4051-8F34-72610BDC65C0}" dt="2024-02-05T21:31:18.117" v="466" actId="47"/>
      <pc:docMkLst>
        <pc:docMk/>
      </pc:docMkLst>
      <pc:sldChg chg="addSp delSp modSp mod ord modClrScheme delAnim chgLayout">
        <pc:chgData name="C Finnegan" userId="22455eee-7ddf-430c-b899-36d212896eb8" providerId="ADAL" clId="{E5E32E2C-1729-4051-8F34-72610BDC65C0}" dt="2024-02-05T21:31:14.836" v="465" actId="1076"/>
        <pc:sldMkLst>
          <pc:docMk/>
          <pc:sldMk cId="3840618786" sldId="256"/>
        </pc:sldMkLst>
        <pc:spChg chg="add del mod">
          <ac:chgData name="C Finnegan" userId="22455eee-7ddf-430c-b899-36d212896eb8" providerId="ADAL" clId="{E5E32E2C-1729-4051-8F34-72610BDC65C0}" dt="2024-02-05T20:23:21.705" v="39" actId="478"/>
          <ac:spMkLst>
            <pc:docMk/>
            <pc:sldMk cId="3840618786" sldId="256"/>
            <ac:spMk id="3" creationId="{BAC97307-A332-6B1B-90C4-BA1F609227C6}"/>
          </ac:spMkLst>
        </pc:spChg>
        <pc:spChg chg="del mod">
          <ac:chgData name="C Finnegan" userId="22455eee-7ddf-430c-b899-36d212896eb8" providerId="ADAL" clId="{E5E32E2C-1729-4051-8F34-72610BDC65C0}" dt="2024-02-05T21:04:14.944" v="345" actId="21"/>
          <ac:spMkLst>
            <pc:docMk/>
            <pc:sldMk cId="3840618786" sldId="256"/>
            <ac:spMk id="9" creationId="{51C4CDA0-F4FB-412D-9569-12B48CC923A5}"/>
          </ac:spMkLst>
        </pc:spChg>
        <pc:spChg chg="add del mod ord">
          <ac:chgData name="C Finnegan" userId="22455eee-7ddf-430c-b899-36d212896eb8" providerId="ADAL" clId="{E5E32E2C-1729-4051-8F34-72610BDC65C0}" dt="2024-02-05T21:04:28.276" v="347"/>
          <ac:spMkLst>
            <pc:docMk/>
            <pc:sldMk cId="3840618786" sldId="256"/>
            <ac:spMk id="13" creationId="{7E450C0A-68B8-DBD9-DACE-D69E119207FF}"/>
          </ac:spMkLst>
        </pc:spChg>
        <pc:spChg chg="add del mod ord">
          <ac:chgData name="C Finnegan" userId="22455eee-7ddf-430c-b899-36d212896eb8" providerId="ADAL" clId="{E5E32E2C-1729-4051-8F34-72610BDC65C0}" dt="2024-02-05T21:05:12.228" v="354" actId="478"/>
          <ac:spMkLst>
            <pc:docMk/>
            <pc:sldMk cId="3840618786" sldId="256"/>
            <ac:spMk id="14" creationId="{6B94EA92-478F-E5E1-EE8E-68551E992FF9}"/>
          </ac:spMkLst>
        </pc:spChg>
        <pc:spChg chg="add del mod">
          <ac:chgData name="C Finnegan" userId="22455eee-7ddf-430c-b899-36d212896eb8" providerId="ADAL" clId="{E5E32E2C-1729-4051-8F34-72610BDC65C0}" dt="2024-02-05T21:05:04.611" v="352" actId="478"/>
          <ac:spMkLst>
            <pc:docMk/>
            <pc:sldMk cId="3840618786" sldId="256"/>
            <ac:spMk id="15" creationId="{51C4CDA0-F4FB-412D-9569-12B48CC923A5}"/>
          </ac:spMkLst>
        </pc:spChg>
        <pc:spChg chg="add mod">
          <ac:chgData name="C Finnegan" userId="22455eee-7ddf-430c-b899-36d212896eb8" providerId="ADAL" clId="{E5E32E2C-1729-4051-8F34-72610BDC65C0}" dt="2024-02-05T21:30:36.774" v="452" actId="5793"/>
          <ac:spMkLst>
            <pc:docMk/>
            <pc:sldMk cId="3840618786" sldId="256"/>
            <ac:spMk id="16" creationId="{6579402C-1324-AC5B-02EC-44C671FA1886}"/>
          </ac:spMkLst>
        </pc:spChg>
        <pc:picChg chg="del mod">
          <ac:chgData name="C Finnegan" userId="22455eee-7ddf-430c-b899-36d212896eb8" providerId="ADAL" clId="{E5E32E2C-1729-4051-8F34-72610BDC65C0}" dt="2024-02-05T21:12:35.602" v="424" actId="478"/>
          <ac:picMkLst>
            <pc:docMk/>
            <pc:sldMk cId="3840618786" sldId="256"/>
            <ac:picMk id="4" creationId="{A34550B0-9500-4A0D-8FB8-71A0F3D0FC3E}"/>
          </ac:picMkLst>
        </pc:picChg>
        <pc:picChg chg="del">
          <ac:chgData name="C Finnegan" userId="22455eee-7ddf-430c-b899-36d212896eb8" providerId="ADAL" clId="{E5E32E2C-1729-4051-8F34-72610BDC65C0}" dt="2024-02-05T20:52:27.555" v="324" actId="478"/>
          <ac:picMkLst>
            <pc:docMk/>
            <pc:sldMk cId="3840618786" sldId="256"/>
            <ac:picMk id="5" creationId="{94FC5951-8BF0-4FCD-B89D-2F9490383944}"/>
          </ac:picMkLst>
        </pc:picChg>
        <pc:picChg chg="add mod">
          <ac:chgData name="C Finnegan" userId="22455eee-7ddf-430c-b899-36d212896eb8" providerId="ADAL" clId="{E5E32E2C-1729-4051-8F34-72610BDC65C0}" dt="2024-02-05T21:31:13.065" v="464" actId="1076"/>
          <ac:picMkLst>
            <pc:docMk/>
            <pc:sldMk cId="3840618786" sldId="256"/>
            <ac:picMk id="6" creationId="{31EFFF52-C412-0E33-764C-1D3BB946DC6C}"/>
          </ac:picMkLst>
        </pc:picChg>
        <pc:picChg chg="del">
          <ac:chgData name="C Finnegan" userId="22455eee-7ddf-430c-b899-36d212896eb8" providerId="ADAL" clId="{E5E32E2C-1729-4051-8F34-72610BDC65C0}" dt="2024-02-05T20:52:26.510" v="323" actId="478"/>
          <ac:picMkLst>
            <pc:docMk/>
            <pc:sldMk cId="3840618786" sldId="256"/>
            <ac:picMk id="7" creationId="{921F3B32-F154-4592-AF45-6D967B6BFE86}"/>
          </ac:picMkLst>
        </pc:picChg>
        <pc:picChg chg="add mod">
          <ac:chgData name="C Finnegan" userId="22455eee-7ddf-430c-b899-36d212896eb8" providerId="ADAL" clId="{E5E32E2C-1729-4051-8F34-72610BDC65C0}" dt="2024-02-05T21:31:14.836" v="465" actId="1076"/>
          <ac:picMkLst>
            <pc:docMk/>
            <pc:sldMk cId="3840618786" sldId="256"/>
            <ac:picMk id="7" creationId="{D8B6508F-ED38-55A6-EB91-A072F9780C0C}"/>
          </ac:picMkLst>
        </pc:picChg>
        <pc:picChg chg="del">
          <ac:chgData name="C Finnegan" userId="22455eee-7ddf-430c-b899-36d212896eb8" providerId="ADAL" clId="{E5E32E2C-1729-4051-8F34-72610BDC65C0}" dt="2024-02-05T20:52:28.936" v="326" actId="478"/>
          <ac:picMkLst>
            <pc:docMk/>
            <pc:sldMk cId="3840618786" sldId="256"/>
            <ac:picMk id="8" creationId="{9EA19FE4-439D-4157-9EBE-99D27C289E1E}"/>
          </ac:picMkLst>
        </pc:picChg>
        <pc:picChg chg="del">
          <ac:chgData name="C Finnegan" userId="22455eee-7ddf-430c-b899-36d212896eb8" providerId="ADAL" clId="{E5E32E2C-1729-4051-8F34-72610BDC65C0}" dt="2024-02-05T20:52:28.252" v="325" actId="478"/>
          <ac:picMkLst>
            <pc:docMk/>
            <pc:sldMk cId="3840618786" sldId="256"/>
            <ac:picMk id="10" creationId="{D594195E-A323-498F-9AD0-9B40B82B9B41}"/>
          </ac:picMkLst>
        </pc:picChg>
        <pc:picChg chg="add mod">
          <ac:chgData name="C Finnegan" userId="22455eee-7ddf-430c-b899-36d212896eb8" providerId="ADAL" clId="{E5E32E2C-1729-4051-8F34-72610BDC65C0}" dt="2024-02-05T21:31:07.644" v="461" actId="1076"/>
          <ac:picMkLst>
            <pc:docMk/>
            <pc:sldMk cId="3840618786" sldId="256"/>
            <ac:picMk id="12" creationId="{B14095B5-BF3B-D612-17A3-1670CFC56895}"/>
          </ac:picMkLst>
        </pc:picChg>
        <pc:picChg chg="add mod">
          <ac:chgData name="C Finnegan" userId="22455eee-7ddf-430c-b899-36d212896eb8" providerId="ADAL" clId="{E5E32E2C-1729-4051-8F34-72610BDC65C0}" dt="2024-02-05T21:31:11.171" v="463" actId="1076"/>
          <ac:picMkLst>
            <pc:docMk/>
            <pc:sldMk cId="3840618786" sldId="256"/>
            <ac:picMk id="1026" creationId="{BA13AEEE-82C8-5627-2852-2038C04ADCE5}"/>
          </ac:picMkLst>
        </pc:picChg>
      </pc:sldChg>
      <pc:sldChg chg="modSp new mod">
        <pc:chgData name="C Finnegan" userId="22455eee-7ddf-430c-b899-36d212896eb8" providerId="ADAL" clId="{E5E32E2C-1729-4051-8F34-72610BDC65C0}" dt="2024-02-05T20:50:21.128" v="320" actId="12"/>
        <pc:sldMkLst>
          <pc:docMk/>
          <pc:sldMk cId="88588610" sldId="261"/>
        </pc:sldMkLst>
        <pc:spChg chg="mod">
          <ac:chgData name="C Finnegan" userId="22455eee-7ddf-430c-b899-36d212896eb8" providerId="ADAL" clId="{E5E32E2C-1729-4051-8F34-72610BDC65C0}" dt="2024-02-05T20:47:33.188" v="226" actId="6549"/>
          <ac:spMkLst>
            <pc:docMk/>
            <pc:sldMk cId="88588610" sldId="261"/>
            <ac:spMk id="2" creationId="{6CA136A2-6C2F-0097-354A-9C59A53CB983}"/>
          </ac:spMkLst>
        </pc:spChg>
        <pc:spChg chg="mod">
          <ac:chgData name="C Finnegan" userId="22455eee-7ddf-430c-b899-36d212896eb8" providerId="ADAL" clId="{E5E32E2C-1729-4051-8F34-72610BDC65C0}" dt="2024-02-05T20:50:21.128" v="320" actId="12"/>
          <ac:spMkLst>
            <pc:docMk/>
            <pc:sldMk cId="88588610" sldId="261"/>
            <ac:spMk id="3" creationId="{DBE8A35D-E11E-6A5E-AE2B-434D614AE175}"/>
          </ac:spMkLst>
        </pc:spChg>
      </pc:sldChg>
      <pc:sldChg chg="addSp delSp modSp new mod">
        <pc:chgData name="C Finnegan" userId="22455eee-7ddf-430c-b899-36d212896eb8" providerId="ADAL" clId="{E5E32E2C-1729-4051-8F34-72610BDC65C0}" dt="2024-02-05T21:30:00.031" v="439" actId="20577"/>
        <pc:sldMkLst>
          <pc:docMk/>
          <pc:sldMk cId="4209671484" sldId="263"/>
        </pc:sldMkLst>
        <pc:spChg chg="mod">
          <ac:chgData name="C Finnegan" userId="22455eee-7ddf-430c-b899-36d212896eb8" providerId="ADAL" clId="{E5E32E2C-1729-4051-8F34-72610BDC65C0}" dt="2024-02-05T20:47:50.657" v="247" actId="20577"/>
          <ac:spMkLst>
            <pc:docMk/>
            <pc:sldMk cId="4209671484" sldId="263"/>
            <ac:spMk id="2" creationId="{5519391A-1626-8388-B3F8-A9DABCBF31D9}"/>
          </ac:spMkLst>
        </pc:spChg>
        <pc:spChg chg="mod">
          <ac:chgData name="C Finnegan" userId="22455eee-7ddf-430c-b899-36d212896eb8" providerId="ADAL" clId="{E5E32E2C-1729-4051-8F34-72610BDC65C0}" dt="2024-02-05T21:30:00.031" v="439" actId="20577"/>
          <ac:spMkLst>
            <pc:docMk/>
            <pc:sldMk cId="4209671484" sldId="263"/>
            <ac:spMk id="3" creationId="{C48229BA-81C8-765C-5B0C-5FCE32D3EFCF}"/>
          </ac:spMkLst>
        </pc:spChg>
        <pc:picChg chg="add del mod">
          <ac:chgData name="C Finnegan" userId="22455eee-7ddf-430c-b899-36d212896eb8" providerId="ADAL" clId="{E5E32E2C-1729-4051-8F34-72610BDC65C0}" dt="2024-02-05T21:29:28.486" v="434" actId="478"/>
          <ac:picMkLst>
            <pc:docMk/>
            <pc:sldMk cId="4209671484" sldId="263"/>
            <ac:picMk id="4" creationId="{67A56BEC-62D0-E65B-56B1-320E74F16445}"/>
          </ac:picMkLst>
        </pc:picChg>
        <pc:picChg chg="add mod">
          <ac:chgData name="C Finnegan" userId="22455eee-7ddf-430c-b899-36d212896eb8" providerId="ADAL" clId="{E5E32E2C-1729-4051-8F34-72610BDC65C0}" dt="2024-02-05T21:29:42.959" v="437" actId="1076"/>
          <ac:picMkLst>
            <pc:docMk/>
            <pc:sldMk cId="4209671484" sldId="263"/>
            <ac:picMk id="5" creationId="{42D18AA4-3627-EE1E-29EE-9AC4BD7EB13D}"/>
          </ac:picMkLst>
        </pc:picChg>
      </pc:sldChg>
      <pc:sldChg chg="addSp delSp modSp new mod ord">
        <pc:chgData name="C Finnegan" userId="22455eee-7ddf-430c-b899-36d212896eb8" providerId="ADAL" clId="{E5E32E2C-1729-4051-8F34-72610BDC65C0}" dt="2024-02-05T21:22:08.962" v="433"/>
        <pc:sldMkLst>
          <pc:docMk/>
          <pc:sldMk cId="2576577194" sldId="264"/>
        </pc:sldMkLst>
        <pc:spChg chg="del">
          <ac:chgData name="C Finnegan" userId="22455eee-7ddf-430c-b899-36d212896eb8" providerId="ADAL" clId="{E5E32E2C-1729-4051-8F34-72610BDC65C0}" dt="2024-02-05T21:09:13.788" v="358"/>
          <ac:spMkLst>
            <pc:docMk/>
            <pc:sldMk cId="2576577194" sldId="264"/>
            <ac:spMk id="3" creationId="{FCE17FD4-80D4-A7CD-BF03-35055CCEE77E}"/>
          </ac:spMkLst>
        </pc:spChg>
        <pc:spChg chg="add mod">
          <ac:chgData name="C Finnegan" userId="22455eee-7ddf-430c-b899-36d212896eb8" providerId="ADAL" clId="{E5E32E2C-1729-4051-8F34-72610BDC65C0}" dt="2024-02-05T21:11:33.767" v="422" actId="20577"/>
          <ac:spMkLst>
            <pc:docMk/>
            <pc:sldMk cId="2576577194" sldId="264"/>
            <ac:spMk id="4" creationId="{68B8B40B-E20C-6747-AEB0-6EF4E5CD6AD3}"/>
          </ac:spMkLst>
        </pc:spChg>
      </pc:sldChg>
    </pc:docChg>
  </pc:docChgLst>
  <pc:docChgLst>
    <pc:chgData name="C Finnegan" userId="22455eee-7ddf-430c-b899-36d212896eb8" providerId="ADAL" clId="{AED67995-8AA4-4BA2-930F-AF984F525C8C}"/>
    <pc:docChg chg="modSld">
      <pc:chgData name="C Finnegan" userId="22455eee-7ddf-430c-b899-36d212896eb8" providerId="ADAL" clId="{AED67995-8AA4-4BA2-930F-AF984F525C8C}" dt="2024-02-09T14:58:39.319" v="36" actId="20577"/>
      <pc:docMkLst>
        <pc:docMk/>
      </pc:docMkLst>
      <pc:sldChg chg="modSp">
        <pc:chgData name="C Finnegan" userId="22455eee-7ddf-430c-b899-36d212896eb8" providerId="ADAL" clId="{AED67995-8AA4-4BA2-930F-AF984F525C8C}" dt="2024-02-09T14:58:39.319" v="36" actId="20577"/>
        <pc:sldMkLst>
          <pc:docMk/>
          <pc:sldMk cId="4209671484" sldId="263"/>
        </pc:sldMkLst>
        <pc:spChg chg="mod">
          <ac:chgData name="C Finnegan" userId="22455eee-7ddf-430c-b899-36d212896eb8" providerId="ADAL" clId="{AED67995-8AA4-4BA2-930F-AF984F525C8C}" dt="2024-02-09T14:58:39.319" v="36" actId="20577"/>
          <ac:spMkLst>
            <pc:docMk/>
            <pc:sldMk cId="4209671484" sldId="263"/>
            <ac:spMk id="3" creationId="{C48229BA-81C8-765C-5B0C-5FCE32D3EFCF}"/>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D96D4-F2DD-416F-A42F-82D2480B5EB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4AEEF85-79A9-4DD4-9335-4E530A914F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9397799-FAD3-45AF-8780-046DCD35659B}"/>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1596A5B3-26B1-4EA1-9C71-F186052BCA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9441272-E6E1-4DE8-8152-67E42CAECFEB}"/>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107946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DA1E0-0BC9-492A-A9AC-8D4981DA8D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3B2E59-969D-4F4B-8804-CBA21230184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C8FBD0-F09D-4E5C-91DD-1DB702FEB444}"/>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499B94BF-1EA9-474C-99C2-C3F6ED53F8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561AAA-4E7C-4C50-BE16-12E5531F8508}"/>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2360420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2A20A-5E88-41D6-A1C4-D6F2010353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9E8DA61-2CBF-40E9-AECD-B080A64019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D0D73D4-DACB-467E-937B-B3CFE4012D00}"/>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33D8FB2B-733E-4612-AF75-6059C96500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9A556D-2D04-4908-85C4-559E33A8A6A1}"/>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2896895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2EB51-4039-4103-ADFB-7263A947320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47091E-5950-4335-B43A-C20B5D36F4A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0318770-6274-421A-9F06-849588CD116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61B37F3-0399-496A-8430-721577DD682E}"/>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6" name="Footer Placeholder 5">
            <a:extLst>
              <a:ext uri="{FF2B5EF4-FFF2-40B4-BE49-F238E27FC236}">
                <a16:creationId xmlns:a16="http://schemas.microsoft.com/office/drawing/2014/main" id="{9E65F612-7912-4A66-A050-C3452604AF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2FEC06-9EFF-45DA-9450-02090E90E1CF}"/>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2817513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1760F-832F-4F7A-AAFC-0F81427137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456E8B-99B0-44F1-BADB-6F17D475AA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88F554D-C0D6-4F50-873D-A8DC900D52A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B023FE0-9F3A-4CE1-97E7-B43FAB8F8B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8220B9-6A02-4178-9F22-E675A74A44B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CFD81C5-3C29-4E2C-ACBE-9904C84E5ED0}"/>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8" name="Footer Placeholder 7">
            <a:extLst>
              <a:ext uri="{FF2B5EF4-FFF2-40B4-BE49-F238E27FC236}">
                <a16:creationId xmlns:a16="http://schemas.microsoft.com/office/drawing/2014/main" id="{A1E75FBD-85AE-4D56-95A0-D293ACB2C2D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27F69E-5009-4D98-972B-70E63AF3D0CF}"/>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420508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BA41-BF26-48AE-B3BE-B150AE31743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0A51A2C-4E00-4B14-B586-C159A852AA5B}"/>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4" name="Footer Placeholder 3">
            <a:extLst>
              <a:ext uri="{FF2B5EF4-FFF2-40B4-BE49-F238E27FC236}">
                <a16:creationId xmlns:a16="http://schemas.microsoft.com/office/drawing/2014/main" id="{77E0D945-39EE-413D-ABF7-3E87E63EDE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31CC252-1EDA-40F6-8C6E-8AE06FB66E67}"/>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1511942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3E410A-68B1-4F44-B4D6-40DD3916FB20}"/>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3" name="Footer Placeholder 2">
            <a:extLst>
              <a:ext uri="{FF2B5EF4-FFF2-40B4-BE49-F238E27FC236}">
                <a16:creationId xmlns:a16="http://schemas.microsoft.com/office/drawing/2014/main" id="{55B54FA2-B3E1-4239-AFD9-30BAF20300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6CFAEB-1D58-477A-BBAA-9E5F3EF6F5B9}"/>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3846406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6B427-8221-4057-BA83-B4B4E0423C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A46AC8-000C-4347-B55A-4B4E2D982B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E7CE3CF-00DB-4B45-869A-A3332C03A6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D56AAC-B8DA-47AF-84D8-9FBED8ECBA52}"/>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6" name="Footer Placeholder 5">
            <a:extLst>
              <a:ext uri="{FF2B5EF4-FFF2-40B4-BE49-F238E27FC236}">
                <a16:creationId xmlns:a16="http://schemas.microsoft.com/office/drawing/2014/main" id="{6D122751-7AC4-4F85-8E3A-658335E41DA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3E32CC-9FB2-4E92-9CC9-54279908098B}"/>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174877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4C1DF-B398-4F30-B24F-1A4D49EB7A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7A89C35-0653-4E80-BC79-EC1B93112F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B600C65-7845-4E0C-B765-1CC3EB270C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F2F0D5D-B9A9-46F4-9BA3-51341B61D5B1}"/>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6" name="Footer Placeholder 5">
            <a:extLst>
              <a:ext uri="{FF2B5EF4-FFF2-40B4-BE49-F238E27FC236}">
                <a16:creationId xmlns:a16="http://schemas.microsoft.com/office/drawing/2014/main" id="{A0EE63AC-F3EF-4642-8C89-C24BF263AC1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197643-28F2-4CA7-93EA-DA1C134FE4E6}"/>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4199692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EC91D-5DA4-4E2E-A3ED-2FDFB2B7DA7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645B0A-DA28-4B54-94B0-BE15A8916FF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DB324D0-0372-4520-8DDA-A8EA068C419A}"/>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A7413C3B-E7ED-4D26-BF18-77E694023C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B9899A-1F68-44EA-910D-7050CC98A548}"/>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24936295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D67E125-E322-42BD-9F29-C69B67820EC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A7BB42-5C92-462C-BEF2-25913B5A191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F86B304-7A8E-498A-AE02-7B2B3BA76494}"/>
              </a:ext>
            </a:extLst>
          </p:cNvPr>
          <p:cNvSpPr>
            <a:spLocks noGrp="1"/>
          </p:cNvSpPr>
          <p:nvPr>
            <p:ph type="dt" sz="half" idx="10"/>
          </p:nvPr>
        </p:nvSpPr>
        <p:spPr/>
        <p:txBody>
          <a:body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6191FA4F-096B-4193-97D0-A56B3F8924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D212F1-7E2C-4C94-9835-8E23E315A07A}"/>
              </a:ext>
            </a:extLst>
          </p:cNvPr>
          <p:cNvSpPr>
            <a:spLocks noGrp="1"/>
          </p:cNvSpPr>
          <p:nvPr>
            <p:ph type="sldNum" sz="quarter" idx="12"/>
          </p:nvPr>
        </p:nvSpPr>
        <p:spPr/>
        <p:txBody>
          <a:bodyPr/>
          <a:lstStyle/>
          <a:p>
            <a:fld id="{3D87AB7E-F738-47F5-AD69-005A9CC079DA}" type="slidenum">
              <a:rPr lang="en-GB" smtClean="0"/>
              <a:t>‹#›</a:t>
            </a:fld>
            <a:endParaRPr lang="en-GB"/>
          </a:p>
        </p:txBody>
      </p:sp>
    </p:spTree>
    <p:extLst>
      <p:ext uri="{BB962C8B-B14F-4D97-AF65-F5344CB8AC3E}">
        <p14:creationId xmlns:p14="http://schemas.microsoft.com/office/powerpoint/2010/main" val="137252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B0380D-485E-4BDC-8F87-EC996F125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64686B-BE73-4B79-A402-70F8B9E19F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525045-C876-41C7-A2C4-DD9F63A10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855ACE-4478-4705-9A90-AB404C106681}" type="datetimeFigureOut">
              <a:rPr lang="en-GB" smtClean="0"/>
              <a:t>09/02/2024</a:t>
            </a:fld>
            <a:endParaRPr lang="en-GB"/>
          </a:p>
        </p:txBody>
      </p:sp>
      <p:sp>
        <p:nvSpPr>
          <p:cNvPr id="5" name="Footer Placeholder 4">
            <a:extLst>
              <a:ext uri="{FF2B5EF4-FFF2-40B4-BE49-F238E27FC236}">
                <a16:creationId xmlns:a16="http://schemas.microsoft.com/office/drawing/2014/main" id="{1A0AC3A5-293D-4532-BF09-AEDFF07EEF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8834C0F-A51B-4F65-A298-26B9920031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87AB7E-F738-47F5-AD69-005A9CC079DA}" type="slidenum">
              <a:rPr lang="en-GB" smtClean="0"/>
              <a:t>‹#›</a:t>
            </a:fld>
            <a:endParaRPr lang="en-GB"/>
          </a:p>
        </p:txBody>
      </p:sp>
    </p:spTree>
    <p:extLst>
      <p:ext uri="{BB962C8B-B14F-4D97-AF65-F5344CB8AC3E}">
        <p14:creationId xmlns:p14="http://schemas.microsoft.com/office/powerpoint/2010/main" val="3757256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hyperlink" Target="https://www.amazon.co.uk/Level-Vocational-Award-Engineering-Eduqas/dp/1860857515/ref=sr_1_1?crid=3VNG8EVFKD49P&amp;keywords=wjec+Level+1%2F2+Vocational+Award+in+engineering&amp;qid=1707166317&amp;sprefix=wjec+level+1%2F2+vocational+award+in+engineering%2Caps%2C97&amp;sr=8-1"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https://www.amazon.co.uk/gp/product/1398379514/ref=ppx_yo_dt_b_asin_title_o00_s00?ie=UTF8&amp;psc=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136A2-6C2F-0097-354A-9C59A53CB983}"/>
              </a:ext>
            </a:extLst>
          </p:cNvPr>
          <p:cNvSpPr>
            <a:spLocks noGrp="1"/>
          </p:cNvSpPr>
          <p:nvPr>
            <p:ph type="title"/>
          </p:nvPr>
        </p:nvSpPr>
        <p:spPr/>
        <p:txBody>
          <a:bodyPr/>
          <a:lstStyle/>
          <a:p>
            <a:r>
              <a:rPr lang="en-GB" dirty="0">
                <a:solidFill>
                  <a:schemeClr val="accent1">
                    <a:lumMod val="75000"/>
                  </a:schemeClr>
                </a:solidFill>
              </a:rPr>
              <a:t>Unit 3 overview:</a:t>
            </a:r>
          </a:p>
        </p:txBody>
      </p:sp>
      <p:sp>
        <p:nvSpPr>
          <p:cNvPr id="3" name="Content Placeholder 2">
            <a:extLst>
              <a:ext uri="{FF2B5EF4-FFF2-40B4-BE49-F238E27FC236}">
                <a16:creationId xmlns:a16="http://schemas.microsoft.com/office/drawing/2014/main" id="{DBE8A35D-E11E-6A5E-AE2B-434D614AE175}"/>
              </a:ext>
            </a:extLst>
          </p:cNvPr>
          <p:cNvSpPr>
            <a:spLocks noGrp="1"/>
          </p:cNvSpPr>
          <p:nvPr>
            <p:ph idx="1"/>
          </p:nvPr>
        </p:nvSpPr>
        <p:spPr/>
        <p:txBody>
          <a:bodyPr/>
          <a:lstStyle/>
          <a:p>
            <a:pPr marL="0" indent="0">
              <a:buNone/>
            </a:pPr>
            <a:r>
              <a:rPr lang="en-GB" sz="2800" dirty="0"/>
              <a:t>3.1 Understanding the effects of engineering achievements</a:t>
            </a:r>
          </a:p>
          <a:p>
            <a:pPr marL="0" indent="0">
              <a:buNone/>
            </a:pPr>
            <a:r>
              <a:rPr lang="en-GB" sz="2800" dirty="0"/>
              <a:t>3.2 Understanding properties of engineering materials</a:t>
            </a:r>
          </a:p>
          <a:p>
            <a:pPr marL="0" indent="0">
              <a:buNone/>
            </a:pPr>
            <a:r>
              <a:rPr lang="en-GB" sz="2800" dirty="0"/>
              <a:t>3.3 Understanding methods of preparation, forming, joining and finishing of engineering materials</a:t>
            </a:r>
          </a:p>
          <a:p>
            <a:pPr marL="0" indent="0">
              <a:buNone/>
            </a:pPr>
            <a:r>
              <a:rPr lang="en-GB" sz="2800" dirty="0"/>
              <a:t>3.4 Solving engineering problems</a:t>
            </a:r>
          </a:p>
          <a:p>
            <a:endParaRPr lang="en-GB" dirty="0"/>
          </a:p>
        </p:txBody>
      </p:sp>
    </p:spTree>
    <p:extLst>
      <p:ext uri="{BB962C8B-B14F-4D97-AF65-F5344CB8AC3E}">
        <p14:creationId xmlns:p14="http://schemas.microsoft.com/office/powerpoint/2010/main" val="8858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a:extLst>
              <a:ext uri="{FF2B5EF4-FFF2-40B4-BE49-F238E27FC236}">
                <a16:creationId xmlns:a16="http://schemas.microsoft.com/office/drawing/2014/main" id="{31EFFF52-C412-0E33-764C-1D3BB946DC6C}"/>
              </a:ext>
            </a:extLst>
          </p:cNvPr>
          <p:cNvPicPr>
            <a:picLocks noChangeAspect="1"/>
          </p:cNvPicPr>
          <p:nvPr/>
        </p:nvPicPr>
        <p:blipFill>
          <a:blip r:embed="rId3"/>
          <a:stretch>
            <a:fillRect/>
          </a:stretch>
        </p:blipFill>
        <p:spPr>
          <a:xfrm>
            <a:off x="6096000" y="413430"/>
            <a:ext cx="2317584" cy="3015570"/>
          </a:xfrm>
          <a:prstGeom prst="rect">
            <a:avLst/>
          </a:prstGeom>
        </p:spPr>
      </p:pic>
      <p:pic>
        <p:nvPicPr>
          <p:cNvPr id="1026" name="Picture 2" descr="WJEC Level 1/2 Vocational Award Engineering (Technical Award) - Student Book (Revised Edition)">
            <a:hlinkClick r:id="rId4"/>
            <a:extLst>
              <a:ext uri="{FF2B5EF4-FFF2-40B4-BE49-F238E27FC236}">
                <a16:creationId xmlns:a16="http://schemas.microsoft.com/office/drawing/2014/main" id="{BA13AEEE-82C8-5627-2852-2038C04ADC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62204" y="1376255"/>
            <a:ext cx="2328048" cy="30155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14095B5-BF3B-D612-17A3-1670CFC56895}"/>
              </a:ext>
            </a:extLst>
          </p:cNvPr>
          <p:cNvPicPr>
            <a:picLocks noChangeAspect="1"/>
          </p:cNvPicPr>
          <p:nvPr/>
        </p:nvPicPr>
        <p:blipFill>
          <a:blip r:embed="rId6"/>
          <a:stretch>
            <a:fillRect/>
          </a:stretch>
        </p:blipFill>
        <p:spPr>
          <a:xfrm>
            <a:off x="761538" y="1690688"/>
            <a:ext cx="2575194" cy="3376059"/>
          </a:xfrm>
          <a:prstGeom prst="rect">
            <a:avLst/>
          </a:prstGeom>
        </p:spPr>
      </p:pic>
      <p:sp>
        <p:nvSpPr>
          <p:cNvPr id="16" name="Title 1">
            <a:extLst>
              <a:ext uri="{FF2B5EF4-FFF2-40B4-BE49-F238E27FC236}">
                <a16:creationId xmlns:a16="http://schemas.microsoft.com/office/drawing/2014/main" id="{6579402C-1324-AC5B-02EC-44C671FA1886}"/>
              </a:ext>
            </a:extLst>
          </p:cNvPr>
          <p:cNvSpPr>
            <a:spLocks noGrp="1"/>
          </p:cNvSpPr>
          <p:nvPr>
            <p:ph type="title"/>
          </p:nvPr>
        </p:nvSpPr>
        <p:spPr>
          <a:xfrm>
            <a:off x="838200" y="365125"/>
            <a:ext cx="10515600" cy="1325563"/>
          </a:xfrm>
        </p:spPr>
        <p:txBody>
          <a:bodyPr/>
          <a:lstStyle/>
          <a:p>
            <a:r>
              <a:rPr lang="en-GB" dirty="0">
                <a:solidFill>
                  <a:schemeClr val="accent1">
                    <a:lumMod val="75000"/>
                  </a:schemeClr>
                </a:solidFill>
              </a:rPr>
              <a:t>Resources:</a:t>
            </a:r>
          </a:p>
        </p:txBody>
      </p:sp>
      <p:pic>
        <p:nvPicPr>
          <p:cNvPr id="7" name="Picture 6">
            <a:extLst>
              <a:ext uri="{FF2B5EF4-FFF2-40B4-BE49-F238E27FC236}">
                <a16:creationId xmlns:a16="http://schemas.microsoft.com/office/drawing/2014/main" id="{D8B6508F-ED38-55A6-EB91-A072F9780C0C}"/>
              </a:ext>
            </a:extLst>
          </p:cNvPr>
          <p:cNvPicPr>
            <a:picLocks noChangeAspect="1"/>
          </p:cNvPicPr>
          <p:nvPr/>
        </p:nvPicPr>
        <p:blipFill>
          <a:blip r:embed="rId7"/>
          <a:stretch>
            <a:fillRect/>
          </a:stretch>
        </p:blipFill>
        <p:spPr>
          <a:xfrm>
            <a:off x="4128529" y="4083617"/>
            <a:ext cx="4541878" cy="2409258"/>
          </a:xfrm>
          <a:prstGeom prst="rect">
            <a:avLst/>
          </a:prstGeom>
        </p:spPr>
      </p:pic>
    </p:spTree>
    <p:extLst>
      <p:ext uri="{BB962C8B-B14F-4D97-AF65-F5344CB8AC3E}">
        <p14:creationId xmlns:p14="http://schemas.microsoft.com/office/powerpoint/2010/main" val="3840618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CA118-22A4-53E7-D434-4BBFB350EBAB}"/>
              </a:ext>
            </a:extLst>
          </p:cNvPr>
          <p:cNvSpPr>
            <a:spLocks noGrp="1"/>
          </p:cNvSpPr>
          <p:nvPr>
            <p:ph type="title"/>
          </p:nvPr>
        </p:nvSpPr>
        <p:spPr/>
        <p:txBody>
          <a:bodyPr/>
          <a:lstStyle/>
          <a:p>
            <a:endParaRPr lang="en-GB"/>
          </a:p>
        </p:txBody>
      </p:sp>
      <p:sp>
        <p:nvSpPr>
          <p:cNvPr id="4" name="Title 1">
            <a:extLst>
              <a:ext uri="{FF2B5EF4-FFF2-40B4-BE49-F238E27FC236}">
                <a16:creationId xmlns:a16="http://schemas.microsoft.com/office/drawing/2014/main" id="{68B8B40B-E20C-6747-AEB0-6EF4E5CD6AD3}"/>
              </a:ext>
            </a:extLst>
          </p:cNvPr>
          <p:cNvSpPr>
            <a:spLocks noGrp="1"/>
          </p:cNvSpPr>
          <p:nvPr>
            <p:ph idx="1"/>
          </p:nvPr>
        </p:nvSpPr>
        <p:spPr>
          <a:xfrm>
            <a:off x="838200" y="1825625"/>
            <a:ext cx="10515600" cy="4351338"/>
          </a:xfrm>
        </p:spPr>
        <p:txBody>
          <a:bodyPr>
            <a:normAutofit/>
          </a:bodyPr>
          <a:lstStyle/>
          <a:p>
            <a:pPr marL="0" indent="0">
              <a:buNone/>
            </a:pPr>
            <a:r>
              <a:rPr lang="en-GB" sz="1600" dirty="0">
                <a:solidFill>
                  <a:schemeClr val="accent1">
                    <a:lumMod val="75000"/>
                  </a:schemeClr>
                </a:solidFill>
              </a:rPr>
              <a:t>This unit introduces learners to how engineering design is impacted by a range of external considerations such as the properties of materials, both traditional and smart developing materials, as well as methods of manufacturing in both the traditional and new and emerging technologies. The unit also gives the learner the opportunity to explore how engineering achievements have had an impact on modern day life at home, work and in society in general. Finally, the unit allows learners to develop understanding and skills to assist them in the solving of engineering problems.</a:t>
            </a:r>
          </a:p>
          <a:p>
            <a:pPr marL="0" indent="0">
              <a:buNone/>
            </a:pPr>
            <a:endParaRPr lang="en-GB" sz="1600" dirty="0">
              <a:solidFill>
                <a:schemeClr val="accent1">
                  <a:lumMod val="75000"/>
                </a:schemeClr>
              </a:solidFill>
            </a:endParaRPr>
          </a:p>
          <a:p>
            <a:pPr marL="0" indent="0">
              <a:buNone/>
            </a:pPr>
            <a:r>
              <a:rPr lang="en-GB" sz="1600" dirty="0">
                <a:solidFill>
                  <a:schemeClr val="accent1">
                    <a:lumMod val="75000"/>
                  </a:schemeClr>
                </a:solidFill>
              </a:rPr>
              <a:t>This unit is externally assessed through a written examination available in January and May/June each year.</a:t>
            </a:r>
          </a:p>
          <a:p>
            <a:pPr marL="0" indent="0">
              <a:buNone/>
            </a:pPr>
            <a:r>
              <a:rPr lang="en-GB" sz="1600" dirty="0">
                <a:solidFill>
                  <a:schemeClr val="accent1">
                    <a:lumMod val="75000"/>
                  </a:schemeClr>
                </a:solidFill>
              </a:rPr>
              <a:t>Duration: 1 hour 30 minutes</a:t>
            </a:r>
          </a:p>
          <a:p>
            <a:pPr marL="0" indent="0">
              <a:buNone/>
            </a:pPr>
            <a:r>
              <a:rPr lang="en-GB" sz="1600" dirty="0">
                <a:solidFill>
                  <a:schemeClr val="accent1">
                    <a:lumMod val="75000"/>
                  </a:schemeClr>
                </a:solidFill>
              </a:rPr>
              <a:t>Number of marks: 80</a:t>
            </a:r>
          </a:p>
          <a:p>
            <a:pPr marL="0" indent="0">
              <a:buNone/>
            </a:pPr>
            <a:r>
              <a:rPr lang="en-GB" sz="1600" dirty="0">
                <a:solidFill>
                  <a:schemeClr val="accent1">
                    <a:lumMod val="75000"/>
                  </a:schemeClr>
                </a:solidFill>
              </a:rPr>
              <a:t>Format: short and extended answer questions based around applied situations. Learners will be required to use stimulus material to respond to questions. This unit’s assessment will require learners to draw on knowledge and understanding from Units 1 and 2. </a:t>
            </a:r>
          </a:p>
          <a:p>
            <a:pPr marL="0" indent="0">
              <a:buNone/>
            </a:pPr>
            <a:r>
              <a:rPr lang="en-GB" sz="1600" dirty="0">
                <a:solidFill>
                  <a:schemeClr val="accent1">
                    <a:lumMod val="75000"/>
                  </a:schemeClr>
                </a:solidFill>
              </a:rPr>
              <a:t>This assessment contributes 40% to the overall qualification grade.</a:t>
            </a:r>
          </a:p>
        </p:txBody>
      </p:sp>
    </p:spTree>
    <p:extLst>
      <p:ext uri="{BB962C8B-B14F-4D97-AF65-F5344CB8AC3E}">
        <p14:creationId xmlns:p14="http://schemas.microsoft.com/office/powerpoint/2010/main" val="2576577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9391A-1626-8388-B3F8-A9DABCBF31D9}"/>
              </a:ext>
            </a:extLst>
          </p:cNvPr>
          <p:cNvSpPr>
            <a:spLocks noGrp="1"/>
          </p:cNvSpPr>
          <p:nvPr>
            <p:ph type="title"/>
          </p:nvPr>
        </p:nvSpPr>
        <p:spPr/>
        <p:txBody>
          <a:bodyPr/>
          <a:lstStyle/>
          <a:p>
            <a:r>
              <a:rPr lang="en-GB" dirty="0">
                <a:solidFill>
                  <a:schemeClr val="accent1">
                    <a:lumMod val="75000"/>
                  </a:schemeClr>
                </a:solidFill>
              </a:rPr>
              <a:t>Revision techniques:</a:t>
            </a:r>
            <a:endParaRPr lang="en-GB" dirty="0"/>
          </a:p>
        </p:txBody>
      </p:sp>
      <p:sp>
        <p:nvSpPr>
          <p:cNvPr id="3" name="Content Placeholder 2">
            <a:extLst>
              <a:ext uri="{FF2B5EF4-FFF2-40B4-BE49-F238E27FC236}">
                <a16:creationId xmlns:a16="http://schemas.microsoft.com/office/drawing/2014/main" id="{C48229BA-81C8-765C-5B0C-5FCE32D3EFCF}"/>
              </a:ext>
            </a:extLst>
          </p:cNvPr>
          <p:cNvSpPr>
            <a:spLocks noGrp="1"/>
          </p:cNvSpPr>
          <p:nvPr>
            <p:ph idx="1"/>
          </p:nvPr>
        </p:nvSpPr>
        <p:spPr/>
        <p:txBody>
          <a:bodyPr>
            <a:normAutofit/>
          </a:bodyPr>
          <a:lstStyle/>
          <a:p>
            <a:pPr marL="0" indent="0">
              <a:buNone/>
            </a:pPr>
            <a:r>
              <a:rPr lang="en-GB" dirty="0"/>
              <a:t>When revising you can use techniques such as: </a:t>
            </a:r>
          </a:p>
          <a:p>
            <a:pPr lvl="1"/>
            <a:r>
              <a:rPr lang="en-GB" sz="2800" dirty="0"/>
              <a:t>Retrieval tasks</a:t>
            </a:r>
          </a:p>
          <a:p>
            <a:pPr lvl="1"/>
            <a:r>
              <a:rPr lang="en-GB" sz="2800" dirty="0"/>
              <a:t>Producing mind maps</a:t>
            </a:r>
          </a:p>
          <a:p>
            <a:pPr lvl="1"/>
            <a:r>
              <a:rPr lang="en-GB" sz="2800" dirty="0"/>
              <a:t>Flash cards </a:t>
            </a:r>
          </a:p>
          <a:p>
            <a:pPr lvl="1"/>
            <a:r>
              <a:rPr lang="en-GB" sz="2800" dirty="0"/>
              <a:t>Past papers</a:t>
            </a:r>
          </a:p>
          <a:p>
            <a:pPr lvl="1"/>
            <a:r>
              <a:rPr lang="en-GB" sz="2800" dirty="0"/>
              <a:t>Reading through your books</a:t>
            </a:r>
          </a:p>
          <a:p>
            <a:pPr lvl="1"/>
            <a:r>
              <a:rPr lang="en-GB" sz="2800" dirty="0"/>
              <a:t>Completing Seneca tasks </a:t>
            </a:r>
          </a:p>
          <a:p>
            <a:pPr marL="0" indent="0">
              <a:buNone/>
            </a:pPr>
            <a:endParaRPr lang="en-GB" dirty="0"/>
          </a:p>
        </p:txBody>
      </p:sp>
      <p:pic>
        <p:nvPicPr>
          <p:cNvPr id="5" name="Picture 4">
            <a:extLst>
              <a:ext uri="{FF2B5EF4-FFF2-40B4-BE49-F238E27FC236}">
                <a16:creationId xmlns:a16="http://schemas.microsoft.com/office/drawing/2014/main" id="{42D18AA4-3627-EE1E-29EE-9AC4BD7EB13D}"/>
              </a:ext>
            </a:extLst>
          </p:cNvPr>
          <p:cNvPicPr>
            <a:picLocks noChangeAspect="1"/>
          </p:cNvPicPr>
          <p:nvPr/>
        </p:nvPicPr>
        <p:blipFill>
          <a:blip r:embed="rId2"/>
          <a:stretch>
            <a:fillRect/>
          </a:stretch>
        </p:blipFill>
        <p:spPr>
          <a:xfrm>
            <a:off x="7663544" y="2347058"/>
            <a:ext cx="3945436" cy="4145817"/>
          </a:xfrm>
          <a:prstGeom prst="rect">
            <a:avLst/>
          </a:prstGeom>
        </p:spPr>
      </p:pic>
    </p:spTree>
    <p:extLst>
      <p:ext uri="{BB962C8B-B14F-4D97-AF65-F5344CB8AC3E}">
        <p14:creationId xmlns:p14="http://schemas.microsoft.com/office/powerpoint/2010/main" val="4209671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3b3a04-fe76-47e2-86e8-2dbb6722e609">
      <Terms xmlns="http://schemas.microsoft.com/office/infopath/2007/PartnerControls"/>
    </lcf76f155ced4ddcb4097134ff3c332f>
    <TaxCatchAll xmlns="92e14fe5-5db3-4e84-b802-5441ea3ea674" xsi:nil="true"/>
  </documentManagement>
</p:properties>
</file>

<file path=customXml/itemProps1.xml><?xml version="1.0" encoding="utf-8"?>
<ds:datastoreItem xmlns:ds="http://schemas.openxmlformats.org/officeDocument/2006/customXml" ds:itemID="{D3DF0511-C379-480F-B624-7E75FC13CF25}"/>
</file>

<file path=customXml/itemProps2.xml><?xml version="1.0" encoding="utf-8"?>
<ds:datastoreItem xmlns:ds="http://schemas.openxmlformats.org/officeDocument/2006/customXml" ds:itemID="{551EBB17-7825-4427-A600-104365DA1AEE}">
  <ds:schemaRefs>
    <ds:schemaRef ds:uri="http://schemas.microsoft.com/sharepoint/v3/contenttype/forms"/>
  </ds:schemaRefs>
</ds:datastoreItem>
</file>

<file path=customXml/itemProps3.xml><?xml version="1.0" encoding="utf-8"?>
<ds:datastoreItem xmlns:ds="http://schemas.openxmlformats.org/officeDocument/2006/customXml" ds:itemID="{ABED5CD9-8039-4158-BE6B-FF611BF62587}">
  <ds:schemaRefs>
    <ds:schemaRef ds:uri="4ac1d766-38df-457c-8516-15214aef9d06"/>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f514438c-73cc-41c0-868f-553a4951d7b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193</TotalTime>
  <Words>247</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Unit 3 overview:</vt:lpstr>
      <vt:lpstr>Resources:</vt:lpstr>
      <vt:lpstr>PowerPoint Presentation</vt:lpstr>
      <vt:lpstr>Revision techniques: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Savage</dc:creator>
  <cp:lastModifiedBy>C Finnegan</cp:lastModifiedBy>
  <cp:revision>12</cp:revision>
  <dcterms:created xsi:type="dcterms:W3CDTF">2024-01-31T08:47:35Z</dcterms:created>
  <dcterms:modified xsi:type="dcterms:W3CDTF">2024-02-09T14:58:48Z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0x010100DCD6FB37B9F14E44869D9E0EF2DAF4E7</vt:lpwstr>
  </property>
</Properties>
</file>